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9" r:id="rId7"/>
    <p:sldId id="260" r:id="rId8"/>
    <p:sldId id="259" r:id="rId9"/>
    <p:sldId id="263" r:id="rId10"/>
    <p:sldId id="268" r:id="rId1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01" autoAdjust="0"/>
  </p:normalViewPr>
  <p:slideViewPr>
    <p:cSldViewPr snapToGrid="0" showGuides="1">
      <p:cViewPr>
        <p:scale>
          <a:sx n="75" d="100"/>
          <a:sy n="75" d="100"/>
        </p:scale>
        <p:origin x="1896" y="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8FBF-3FF5-4C16-97CF-AF03740D7AB6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F2881FB1-6580-4F21-A283-BFAA6F91D5D2}">
      <dgm:prSet phldrT="[Text]" custT="1"/>
      <dgm:spPr/>
      <dgm:t>
        <a:bodyPr rtlCol="0"/>
        <a:lstStyle/>
        <a:p>
          <a:pPr rtl="0"/>
          <a:r>
            <a:rPr lang="ru-RU" sz="3200" b="1" dirty="0" smtClean="0"/>
            <a:t>Вариативность</a:t>
          </a:r>
          <a:endParaRPr lang="en-US" sz="3200" b="1" dirty="0"/>
        </a:p>
      </dgm:t>
    </dgm:pt>
    <dgm:pt modelId="{2D960FDD-BADA-480D-9043-497C56588AD3}" type="par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A5ABDC17-7AB5-4F0E-992A-F9343F5D74EB}" type="sibTrans" cxnId="{4A31D641-1B5D-46D3-B685-0C4DC6EFE71B}">
      <dgm:prSet/>
      <dgm:spPr/>
      <dgm:t>
        <a:bodyPr rtlCol="0"/>
        <a:lstStyle/>
        <a:p>
          <a:pPr rtl="0"/>
          <a:endParaRPr lang="en-US"/>
        </a:p>
      </dgm:t>
    </dgm:pt>
    <dgm:pt modelId="{6352CA33-6755-44BE-808F-400DA4CF80A7}">
      <dgm:prSet phldrT="[Text]" custT="1"/>
      <dgm:spPr/>
      <dgm:t>
        <a:bodyPr rtlCol="0"/>
        <a:lstStyle/>
        <a:p>
          <a:pPr rtl="0"/>
          <a:r>
            <a:rPr lang="ru-RU" sz="3200" b="1" dirty="0" smtClean="0"/>
            <a:t>Непрерывность </a:t>
          </a:r>
          <a:endParaRPr lang="en-US" sz="3200" b="1" dirty="0"/>
        </a:p>
      </dgm:t>
    </dgm:pt>
    <dgm:pt modelId="{AEB59203-63BA-4A96-BADC-40BAEBD9AA40}" type="par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AAB4CF73-4B9B-4AA0-9074-16C2D2AE00A1}" type="sibTrans" cxnId="{82BAE5DD-3A79-4870-9019-1254385E0650}">
      <dgm:prSet/>
      <dgm:spPr/>
      <dgm:t>
        <a:bodyPr rtlCol="0"/>
        <a:lstStyle/>
        <a:p>
          <a:pPr rtl="0"/>
          <a:endParaRPr lang="en-US"/>
        </a:p>
      </dgm:t>
    </dgm:pt>
    <dgm:pt modelId="{7FCE83D9-631B-4420-BBFC-CA0AFA59F747}">
      <dgm:prSet phldrT="[Text]" custT="1"/>
      <dgm:spPr/>
      <dgm:t>
        <a:bodyPr rtlCol="0"/>
        <a:lstStyle/>
        <a:p>
          <a:pPr rtl="0"/>
          <a:r>
            <a:rPr lang="ru-RU" sz="3200" b="1" dirty="0" smtClean="0"/>
            <a:t>Индивидуальный подход</a:t>
          </a:r>
          <a:endParaRPr lang="en-US" sz="3200" dirty="0"/>
        </a:p>
      </dgm:t>
    </dgm:pt>
    <dgm:pt modelId="{C61EC981-13FA-4710-B079-D35692EEB764}" type="par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1B48A0DE-4031-4D45-86A1-94CDAF68824A}" type="sibTrans" cxnId="{E572418E-4340-4448-940D-253A2FA3B9B3}">
      <dgm:prSet/>
      <dgm:spPr/>
      <dgm:t>
        <a:bodyPr rtlCol="0"/>
        <a:lstStyle/>
        <a:p>
          <a:pPr rtl="0"/>
          <a:endParaRPr lang="en-US"/>
        </a:p>
      </dgm:t>
    </dgm:pt>
    <dgm:pt modelId="{8946D0D0-FF76-413B-AEEE-DA58E270FF0E}">
      <dgm:prSet phldrT="[Text]" custT="1"/>
      <dgm:spPr/>
      <dgm:t>
        <a:bodyPr rtlCol="0"/>
        <a:lstStyle/>
        <a:p>
          <a:pPr rtl="0"/>
          <a:r>
            <a:rPr lang="ru-RU" sz="3200" b="1" dirty="0" smtClean="0"/>
            <a:t>Индивидуализация</a:t>
          </a:r>
          <a:endParaRPr lang="en-US" sz="3200" b="1" dirty="0"/>
        </a:p>
      </dgm:t>
    </dgm:pt>
    <dgm:pt modelId="{CE6654DE-1813-4D8B-A31A-28D831B934EC}" type="parTrans" cxnId="{D67474A5-A7C4-428E-844F-B185A636BAC6}">
      <dgm:prSet/>
      <dgm:spPr/>
      <dgm:t>
        <a:bodyPr/>
        <a:lstStyle/>
        <a:p>
          <a:endParaRPr lang="ru-RU"/>
        </a:p>
      </dgm:t>
    </dgm:pt>
    <dgm:pt modelId="{8F7F7725-69D9-4B33-B5B9-EC6284AC842D}" type="sibTrans" cxnId="{D67474A5-A7C4-428E-844F-B185A636BAC6}">
      <dgm:prSet/>
      <dgm:spPr/>
      <dgm:t>
        <a:bodyPr/>
        <a:lstStyle/>
        <a:p>
          <a:endParaRPr lang="ru-RU"/>
        </a:p>
      </dgm:t>
    </dgm:pt>
    <dgm:pt modelId="{B4F1B46E-22B2-4721-950C-8704487586DC}">
      <dgm:prSet phldrT="[Text]" custT="1"/>
      <dgm:spPr/>
      <dgm:t>
        <a:bodyPr rtlCol="0"/>
        <a:lstStyle/>
        <a:p>
          <a:pPr rtl="0"/>
          <a:r>
            <a:rPr lang="ru-RU" sz="3200" b="1" dirty="0" smtClean="0"/>
            <a:t>Открытость</a:t>
          </a:r>
          <a:endParaRPr lang="en-US" sz="5400" b="1" dirty="0"/>
        </a:p>
      </dgm:t>
    </dgm:pt>
    <dgm:pt modelId="{A7E2530A-34E2-4E9F-BC78-8920BA140C41}" type="sib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E8A66543-CC4D-4785-A93E-5B125E09F826}" type="parTrans" cxnId="{2C8317B2-2EBB-4589-86EA-C77B3B6E81AA}">
      <dgm:prSet/>
      <dgm:spPr/>
      <dgm:t>
        <a:bodyPr rtlCol="0"/>
        <a:lstStyle/>
        <a:p>
          <a:pPr rtl="0"/>
          <a:endParaRPr lang="en-US"/>
        </a:p>
      </dgm:t>
    </dgm:pt>
    <dgm:pt modelId="{DA30C8A4-7760-4A89-8831-963494430D9C}" type="pres">
      <dgm:prSet presAssocID="{00C18FBF-3FF5-4C16-97CF-AF03740D7AB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096B816-1E87-4B1D-89A6-931C442CE95B}" type="pres">
      <dgm:prSet presAssocID="{00C18FBF-3FF5-4C16-97CF-AF03740D7AB6}" presName="Name1" presStyleCnt="0"/>
      <dgm:spPr/>
    </dgm:pt>
    <dgm:pt modelId="{4E5F2DA7-6214-4440-B118-A28C9A9BC1B7}" type="pres">
      <dgm:prSet presAssocID="{00C18FBF-3FF5-4C16-97CF-AF03740D7AB6}" presName="cycle" presStyleCnt="0"/>
      <dgm:spPr/>
    </dgm:pt>
    <dgm:pt modelId="{C1B475B2-E714-47BB-BD9E-960262DF9F04}" type="pres">
      <dgm:prSet presAssocID="{00C18FBF-3FF5-4C16-97CF-AF03740D7AB6}" presName="srcNode" presStyleLbl="node1" presStyleIdx="0" presStyleCnt="5"/>
      <dgm:spPr/>
    </dgm:pt>
    <dgm:pt modelId="{58DF61D1-33E9-4661-A8D9-CDD1D5E950B7}" type="pres">
      <dgm:prSet presAssocID="{00C18FBF-3FF5-4C16-97CF-AF03740D7AB6}" presName="conn" presStyleLbl="parChTrans1D2" presStyleIdx="0" presStyleCnt="1"/>
      <dgm:spPr/>
      <dgm:t>
        <a:bodyPr/>
        <a:lstStyle/>
        <a:p>
          <a:endParaRPr lang="ru-RU"/>
        </a:p>
      </dgm:t>
    </dgm:pt>
    <dgm:pt modelId="{26CEACA2-9998-4C9C-9722-19CE6AF5CA8D}" type="pres">
      <dgm:prSet presAssocID="{00C18FBF-3FF5-4C16-97CF-AF03740D7AB6}" presName="extraNode" presStyleLbl="node1" presStyleIdx="0" presStyleCnt="5"/>
      <dgm:spPr/>
    </dgm:pt>
    <dgm:pt modelId="{0E46D1B6-4AA7-4992-93F2-AD3F7E2B7F32}" type="pres">
      <dgm:prSet presAssocID="{00C18FBF-3FF5-4C16-97CF-AF03740D7AB6}" presName="dstNode" presStyleLbl="node1" presStyleIdx="0" presStyleCnt="5"/>
      <dgm:spPr/>
    </dgm:pt>
    <dgm:pt modelId="{78178154-9083-48AC-BC20-DE9F44F6D867}" type="pres">
      <dgm:prSet presAssocID="{B4F1B46E-22B2-4721-950C-8704487586D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D9791-33C9-4670-B4A6-C3B6509AC23B}" type="pres">
      <dgm:prSet presAssocID="{B4F1B46E-22B2-4721-950C-8704487586DC}" presName="accent_1" presStyleCnt="0"/>
      <dgm:spPr/>
    </dgm:pt>
    <dgm:pt modelId="{BEBD752E-80F3-499E-8C56-CB2AE5044491}" type="pres">
      <dgm:prSet presAssocID="{B4F1B46E-22B2-4721-950C-8704487586DC}" presName="accentRepeatNode" presStyleLbl="solidFgAcc1" presStyleIdx="0" presStyleCnt="5"/>
      <dgm:spPr/>
    </dgm:pt>
    <dgm:pt modelId="{4DF7FCB5-DCE0-4F68-842A-4D1F46B0A4C1}" type="pres">
      <dgm:prSet presAssocID="{F2881FB1-6580-4F21-A283-BFAA6F91D5D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50ADF-4F2B-48C5-B631-D8B269599761}" type="pres">
      <dgm:prSet presAssocID="{F2881FB1-6580-4F21-A283-BFAA6F91D5D2}" presName="accent_2" presStyleCnt="0"/>
      <dgm:spPr/>
    </dgm:pt>
    <dgm:pt modelId="{291135B8-E50D-4D2E-B9C3-6B2556115208}" type="pres">
      <dgm:prSet presAssocID="{F2881FB1-6580-4F21-A283-BFAA6F91D5D2}" presName="accentRepeatNode" presStyleLbl="solidFgAcc1" presStyleIdx="1" presStyleCnt="5"/>
      <dgm:spPr/>
    </dgm:pt>
    <dgm:pt modelId="{3ACF1F0D-406A-4E00-9CE2-F303C2C0241B}" type="pres">
      <dgm:prSet presAssocID="{6352CA33-6755-44BE-808F-400DA4CF80A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208CB-9FED-4F64-A3EB-2ACD837DF22B}" type="pres">
      <dgm:prSet presAssocID="{6352CA33-6755-44BE-808F-400DA4CF80A7}" presName="accent_3" presStyleCnt="0"/>
      <dgm:spPr/>
    </dgm:pt>
    <dgm:pt modelId="{4C1C08F0-FE98-4FA9-B35A-313A3E52A593}" type="pres">
      <dgm:prSet presAssocID="{6352CA33-6755-44BE-808F-400DA4CF80A7}" presName="accentRepeatNode" presStyleLbl="solidFgAcc1" presStyleIdx="2" presStyleCnt="5"/>
      <dgm:spPr/>
    </dgm:pt>
    <dgm:pt modelId="{AD017BB9-B347-40F5-AA07-992A4727390A}" type="pres">
      <dgm:prSet presAssocID="{7FCE83D9-631B-4420-BBFC-CA0AFA59F74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15372-C95B-451C-BC11-D486C75F3CDB}" type="pres">
      <dgm:prSet presAssocID="{7FCE83D9-631B-4420-BBFC-CA0AFA59F747}" presName="accent_4" presStyleCnt="0"/>
      <dgm:spPr/>
    </dgm:pt>
    <dgm:pt modelId="{0D60BF56-3F2C-4B63-AEFF-52EE14A45AE1}" type="pres">
      <dgm:prSet presAssocID="{7FCE83D9-631B-4420-BBFC-CA0AFA59F747}" presName="accentRepeatNode" presStyleLbl="solidFgAcc1" presStyleIdx="3" presStyleCnt="5"/>
      <dgm:spPr/>
    </dgm:pt>
    <dgm:pt modelId="{A362CAC2-9D5B-4724-BB45-F0CC47CC6020}" type="pres">
      <dgm:prSet presAssocID="{8946D0D0-FF76-413B-AEEE-DA58E270FF0E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B26175-3A27-409B-8F2F-49928B6F6090}" type="pres">
      <dgm:prSet presAssocID="{8946D0D0-FF76-413B-AEEE-DA58E270FF0E}" presName="accent_5" presStyleCnt="0"/>
      <dgm:spPr/>
    </dgm:pt>
    <dgm:pt modelId="{C48491C6-544B-4EEC-A3C4-E9D785F9F649}" type="pres">
      <dgm:prSet presAssocID="{8946D0D0-FF76-413B-AEEE-DA58E270FF0E}" presName="accentRepeatNode" presStyleLbl="solidFgAcc1" presStyleIdx="4" presStyleCnt="5"/>
      <dgm:spPr/>
    </dgm:pt>
  </dgm:ptLst>
  <dgm:cxnLst>
    <dgm:cxn modelId="{A4771B50-399E-4723-B1A2-682B2FEC373F}" type="presOf" srcId="{7FCE83D9-631B-4420-BBFC-CA0AFA59F747}" destId="{AD017BB9-B347-40F5-AA07-992A4727390A}" srcOrd="0" destOrd="0" presId="urn:microsoft.com/office/officeart/2008/layout/VerticalCurvedList"/>
    <dgm:cxn modelId="{E572418E-4340-4448-940D-253A2FA3B9B3}" srcId="{00C18FBF-3FF5-4C16-97CF-AF03740D7AB6}" destId="{7FCE83D9-631B-4420-BBFC-CA0AFA59F747}" srcOrd="3" destOrd="0" parTransId="{C61EC981-13FA-4710-B079-D35692EEB764}" sibTransId="{1B48A0DE-4031-4D45-86A1-94CDAF68824A}"/>
    <dgm:cxn modelId="{962E3D7F-8679-4FC1-A293-AF8102E4CCA8}" type="presOf" srcId="{00C18FBF-3FF5-4C16-97CF-AF03740D7AB6}" destId="{DA30C8A4-7760-4A89-8831-963494430D9C}" srcOrd="0" destOrd="0" presId="urn:microsoft.com/office/officeart/2008/layout/VerticalCurvedList"/>
    <dgm:cxn modelId="{CAF32585-DB71-4815-978E-28A0FC1F1500}" type="presOf" srcId="{6352CA33-6755-44BE-808F-400DA4CF80A7}" destId="{3ACF1F0D-406A-4E00-9CE2-F303C2C0241B}" srcOrd="0" destOrd="0" presId="urn:microsoft.com/office/officeart/2008/layout/VerticalCurvedList"/>
    <dgm:cxn modelId="{D67474A5-A7C4-428E-844F-B185A636BAC6}" srcId="{00C18FBF-3FF5-4C16-97CF-AF03740D7AB6}" destId="{8946D0D0-FF76-413B-AEEE-DA58E270FF0E}" srcOrd="4" destOrd="0" parTransId="{CE6654DE-1813-4D8B-A31A-28D831B934EC}" sibTransId="{8F7F7725-69D9-4B33-B5B9-EC6284AC842D}"/>
    <dgm:cxn modelId="{56491EF6-D37B-4683-83AB-DBDBCE5EEEC6}" type="presOf" srcId="{B4F1B46E-22B2-4721-950C-8704487586DC}" destId="{78178154-9083-48AC-BC20-DE9F44F6D867}" srcOrd="0" destOrd="0" presId="urn:microsoft.com/office/officeart/2008/layout/VerticalCurvedList"/>
    <dgm:cxn modelId="{82BAE5DD-3A79-4870-9019-1254385E0650}" srcId="{00C18FBF-3FF5-4C16-97CF-AF03740D7AB6}" destId="{6352CA33-6755-44BE-808F-400DA4CF80A7}" srcOrd="2" destOrd="0" parTransId="{AEB59203-63BA-4A96-BADC-40BAEBD9AA40}" sibTransId="{AAB4CF73-4B9B-4AA0-9074-16C2D2AE00A1}"/>
    <dgm:cxn modelId="{2C8317B2-2EBB-4589-86EA-C77B3B6E81AA}" srcId="{00C18FBF-3FF5-4C16-97CF-AF03740D7AB6}" destId="{B4F1B46E-22B2-4721-950C-8704487586DC}" srcOrd="0" destOrd="0" parTransId="{E8A66543-CC4D-4785-A93E-5B125E09F826}" sibTransId="{A7E2530A-34E2-4E9F-BC78-8920BA140C41}"/>
    <dgm:cxn modelId="{EDD400B0-533C-4EF1-93E6-DF542113C820}" type="presOf" srcId="{F2881FB1-6580-4F21-A283-BFAA6F91D5D2}" destId="{4DF7FCB5-DCE0-4F68-842A-4D1F46B0A4C1}" srcOrd="0" destOrd="0" presId="urn:microsoft.com/office/officeart/2008/layout/VerticalCurvedList"/>
    <dgm:cxn modelId="{B8B55123-BEF2-463D-8B62-D73D12F84D06}" type="presOf" srcId="{8946D0D0-FF76-413B-AEEE-DA58E270FF0E}" destId="{A362CAC2-9D5B-4724-BB45-F0CC47CC6020}" srcOrd="0" destOrd="0" presId="urn:microsoft.com/office/officeart/2008/layout/VerticalCurvedList"/>
    <dgm:cxn modelId="{F0131AAA-3D54-451A-91C8-F7D4F1FCE655}" type="presOf" srcId="{A7E2530A-34E2-4E9F-BC78-8920BA140C41}" destId="{58DF61D1-33E9-4661-A8D9-CDD1D5E950B7}" srcOrd="0" destOrd="0" presId="urn:microsoft.com/office/officeart/2008/layout/VerticalCurvedList"/>
    <dgm:cxn modelId="{4A31D641-1B5D-46D3-B685-0C4DC6EFE71B}" srcId="{00C18FBF-3FF5-4C16-97CF-AF03740D7AB6}" destId="{F2881FB1-6580-4F21-A283-BFAA6F91D5D2}" srcOrd="1" destOrd="0" parTransId="{2D960FDD-BADA-480D-9043-497C56588AD3}" sibTransId="{A5ABDC17-7AB5-4F0E-992A-F9343F5D74EB}"/>
    <dgm:cxn modelId="{33B67DA9-C7B0-4471-BBF9-BBC846F3959E}" type="presParOf" srcId="{DA30C8A4-7760-4A89-8831-963494430D9C}" destId="{F096B816-1E87-4B1D-89A6-931C442CE95B}" srcOrd="0" destOrd="0" presId="urn:microsoft.com/office/officeart/2008/layout/VerticalCurvedList"/>
    <dgm:cxn modelId="{BBBA5EF6-FCE9-4583-BDF7-7C375EF18F2D}" type="presParOf" srcId="{F096B816-1E87-4B1D-89A6-931C442CE95B}" destId="{4E5F2DA7-6214-4440-B118-A28C9A9BC1B7}" srcOrd="0" destOrd="0" presId="urn:microsoft.com/office/officeart/2008/layout/VerticalCurvedList"/>
    <dgm:cxn modelId="{6F2D6296-D288-4FC7-B0BF-45B1B12B9C28}" type="presParOf" srcId="{4E5F2DA7-6214-4440-B118-A28C9A9BC1B7}" destId="{C1B475B2-E714-47BB-BD9E-960262DF9F04}" srcOrd="0" destOrd="0" presId="urn:microsoft.com/office/officeart/2008/layout/VerticalCurvedList"/>
    <dgm:cxn modelId="{CD3E75C7-5336-4A2F-8996-0495B7271688}" type="presParOf" srcId="{4E5F2DA7-6214-4440-B118-A28C9A9BC1B7}" destId="{58DF61D1-33E9-4661-A8D9-CDD1D5E950B7}" srcOrd="1" destOrd="0" presId="urn:microsoft.com/office/officeart/2008/layout/VerticalCurvedList"/>
    <dgm:cxn modelId="{6A925CC5-8D94-4D99-8A09-3A42BCDE8409}" type="presParOf" srcId="{4E5F2DA7-6214-4440-B118-A28C9A9BC1B7}" destId="{26CEACA2-9998-4C9C-9722-19CE6AF5CA8D}" srcOrd="2" destOrd="0" presId="urn:microsoft.com/office/officeart/2008/layout/VerticalCurvedList"/>
    <dgm:cxn modelId="{073339FF-769E-48D1-A4CF-083C07904BD3}" type="presParOf" srcId="{4E5F2DA7-6214-4440-B118-A28C9A9BC1B7}" destId="{0E46D1B6-4AA7-4992-93F2-AD3F7E2B7F32}" srcOrd="3" destOrd="0" presId="urn:microsoft.com/office/officeart/2008/layout/VerticalCurvedList"/>
    <dgm:cxn modelId="{9FEB9757-6EE2-4DEA-99F1-02D986A23379}" type="presParOf" srcId="{F096B816-1E87-4B1D-89A6-931C442CE95B}" destId="{78178154-9083-48AC-BC20-DE9F44F6D867}" srcOrd="1" destOrd="0" presId="urn:microsoft.com/office/officeart/2008/layout/VerticalCurvedList"/>
    <dgm:cxn modelId="{52B6C7AF-352E-40F9-8CA5-4DF5B8287C8E}" type="presParOf" srcId="{F096B816-1E87-4B1D-89A6-931C442CE95B}" destId="{476D9791-33C9-4670-B4A6-C3B6509AC23B}" srcOrd="2" destOrd="0" presId="urn:microsoft.com/office/officeart/2008/layout/VerticalCurvedList"/>
    <dgm:cxn modelId="{5F22D737-4A56-4A57-89E5-824EC3130D16}" type="presParOf" srcId="{476D9791-33C9-4670-B4A6-C3B6509AC23B}" destId="{BEBD752E-80F3-499E-8C56-CB2AE5044491}" srcOrd="0" destOrd="0" presId="urn:microsoft.com/office/officeart/2008/layout/VerticalCurvedList"/>
    <dgm:cxn modelId="{A6369421-8915-4D86-A18F-2E807A46BDC3}" type="presParOf" srcId="{F096B816-1E87-4B1D-89A6-931C442CE95B}" destId="{4DF7FCB5-DCE0-4F68-842A-4D1F46B0A4C1}" srcOrd="3" destOrd="0" presId="urn:microsoft.com/office/officeart/2008/layout/VerticalCurvedList"/>
    <dgm:cxn modelId="{1B014FC0-4060-454E-9970-E883635B9D00}" type="presParOf" srcId="{F096B816-1E87-4B1D-89A6-931C442CE95B}" destId="{DCC50ADF-4F2B-48C5-B631-D8B269599761}" srcOrd="4" destOrd="0" presId="urn:microsoft.com/office/officeart/2008/layout/VerticalCurvedList"/>
    <dgm:cxn modelId="{8F694AEE-4F7F-4D9C-9344-A91011872C21}" type="presParOf" srcId="{DCC50ADF-4F2B-48C5-B631-D8B269599761}" destId="{291135B8-E50D-4D2E-B9C3-6B2556115208}" srcOrd="0" destOrd="0" presId="urn:microsoft.com/office/officeart/2008/layout/VerticalCurvedList"/>
    <dgm:cxn modelId="{5636C2B1-C76E-455F-804D-B627D370E7A1}" type="presParOf" srcId="{F096B816-1E87-4B1D-89A6-931C442CE95B}" destId="{3ACF1F0D-406A-4E00-9CE2-F303C2C0241B}" srcOrd="5" destOrd="0" presId="urn:microsoft.com/office/officeart/2008/layout/VerticalCurvedList"/>
    <dgm:cxn modelId="{6558FE3D-B42A-4C86-883D-46F0B97E4F65}" type="presParOf" srcId="{F096B816-1E87-4B1D-89A6-931C442CE95B}" destId="{F6B208CB-9FED-4F64-A3EB-2ACD837DF22B}" srcOrd="6" destOrd="0" presId="urn:microsoft.com/office/officeart/2008/layout/VerticalCurvedList"/>
    <dgm:cxn modelId="{FD47C0C1-489B-4FE8-9C5D-4C9D789FA824}" type="presParOf" srcId="{F6B208CB-9FED-4F64-A3EB-2ACD837DF22B}" destId="{4C1C08F0-FE98-4FA9-B35A-313A3E52A593}" srcOrd="0" destOrd="0" presId="urn:microsoft.com/office/officeart/2008/layout/VerticalCurvedList"/>
    <dgm:cxn modelId="{8EFB41A7-8252-4332-A523-B5138B3D3A1E}" type="presParOf" srcId="{F096B816-1E87-4B1D-89A6-931C442CE95B}" destId="{AD017BB9-B347-40F5-AA07-992A4727390A}" srcOrd="7" destOrd="0" presId="urn:microsoft.com/office/officeart/2008/layout/VerticalCurvedList"/>
    <dgm:cxn modelId="{23A3DFBF-5D00-4D2B-AED4-ADD22FE3678E}" type="presParOf" srcId="{F096B816-1E87-4B1D-89A6-931C442CE95B}" destId="{2C215372-C95B-451C-BC11-D486C75F3CDB}" srcOrd="8" destOrd="0" presId="urn:microsoft.com/office/officeart/2008/layout/VerticalCurvedList"/>
    <dgm:cxn modelId="{FB6E1F70-0888-457A-BBF7-CCCB78278BF7}" type="presParOf" srcId="{2C215372-C95B-451C-BC11-D486C75F3CDB}" destId="{0D60BF56-3F2C-4B63-AEFF-52EE14A45AE1}" srcOrd="0" destOrd="0" presId="urn:microsoft.com/office/officeart/2008/layout/VerticalCurvedList"/>
    <dgm:cxn modelId="{60EC7B9A-E901-4D99-B6D1-BE480FDC2152}" type="presParOf" srcId="{F096B816-1E87-4B1D-89A6-931C442CE95B}" destId="{A362CAC2-9D5B-4724-BB45-F0CC47CC6020}" srcOrd="9" destOrd="0" presId="urn:microsoft.com/office/officeart/2008/layout/VerticalCurvedList"/>
    <dgm:cxn modelId="{675564F0-C514-439C-AB34-0A1A55956C8B}" type="presParOf" srcId="{F096B816-1E87-4B1D-89A6-931C442CE95B}" destId="{72B26175-3A27-409B-8F2F-49928B6F6090}" srcOrd="10" destOrd="0" presId="urn:microsoft.com/office/officeart/2008/layout/VerticalCurvedList"/>
    <dgm:cxn modelId="{C6ABFA8E-38C6-48E2-9466-9DD5407EED49}" type="presParOf" srcId="{72B26175-3A27-409B-8F2F-49928B6F6090}" destId="{C48491C6-544B-4EEC-A3C4-E9D785F9F6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5481F6-4F4F-43B7-9D73-141C143D348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5CD089-61C6-4B5B-8D60-BF02408FD3CE}">
      <dgm:prSet custT="1"/>
      <dgm:spPr/>
      <dgm:t>
        <a:bodyPr/>
        <a:lstStyle/>
        <a:p>
          <a:r>
            <a:rPr lang="ru-RU" sz="3200" dirty="0" smtClean="0"/>
            <a:t>Проектировочная</a:t>
          </a:r>
          <a:endParaRPr lang="ru-RU" sz="3200" dirty="0"/>
        </a:p>
      </dgm:t>
    </dgm:pt>
    <dgm:pt modelId="{661B7C89-8A13-46A2-B5CF-19C922BE7624}" type="parTrans" cxnId="{E8831BA3-253F-4312-8DDF-31096E99F0F7}">
      <dgm:prSet/>
      <dgm:spPr/>
      <dgm:t>
        <a:bodyPr/>
        <a:lstStyle/>
        <a:p>
          <a:endParaRPr lang="ru-RU"/>
        </a:p>
      </dgm:t>
    </dgm:pt>
    <dgm:pt modelId="{3D292308-81C0-47D8-97C5-8A2D7F8FF814}" type="sibTrans" cxnId="{E8831BA3-253F-4312-8DDF-31096E99F0F7}">
      <dgm:prSet/>
      <dgm:spPr/>
      <dgm:t>
        <a:bodyPr/>
        <a:lstStyle/>
        <a:p>
          <a:endParaRPr lang="ru-RU"/>
        </a:p>
      </dgm:t>
    </dgm:pt>
    <dgm:pt modelId="{823AD7EE-D153-48AD-A541-39EA39A93DA0}">
      <dgm:prSet custT="1"/>
      <dgm:spPr/>
      <dgm:t>
        <a:bodyPr/>
        <a:lstStyle/>
        <a:p>
          <a:r>
            <a:rPr lang="ru-RU" sz="3200" dirty="0" smtClean="0"/>
            <a:t>Реализационная</a:t>
          </a:r>
          <a:endParaRPr lang="ru-RU" sz="3200" dirty="0"/>
        </a:p>
      </dgm:t>
    </dgm:pt>
    <dgm:pt modelId="{AA848006-A91E-470A-A94D-B46C0CBE71BB}" type="parTrans" cxnId="{E873814F-3019-4040-9E10-62257C298DE8}">
      <dgm:prSet/>
      <dgm:spPr/>
      <dgm:t>
        <a:bodyPr/>
        <a:lstStyle/>
        <a:p>
          <a:endParaRPr lang="ru-RU"/>
        </a:p>
      </dgm:t>
    </dgm:pt>
    <dgm:pt modelId="{0B4CCB23-BECB-4815-9008-E7520AEB3D31}" type="sibTrans" cxnId="{E873814F-3019-4040-9E10-62257C298DE8}">
      <dgm:prSet/>
      <dgm:spPr/>
      <dgm:t>
        <a:bodyPr/>
        <a:lstStyle/>
        <a:p>
          <a:endParaRPr lang="ru-RU"/>
        </a:p>
      </dgm:t>
    </dgm:pt>
    <dgm:pt modelId="{49916F74-582F-40FC-A1A0-E7A178AF50CE}">
      <dgm:prSet custT="1"/>
      <dgm:spPr/>
      <dgm:t>
        <a:bodyPr/>
        <a:lstStyle/>
        <a:p>
          <a:r>
            <a:rPr lang="ru-RU" sz="3200" dirty="0" smtClean="0"/>
            <a:t>Аналитическая</a:t>
          </a:r>
          <a:endParaRPr lang="ru-RU" sz="3200" dirty="0"/>
        </a:p>
      </dgm:t>
    </dgm:pt>
    <dgm:pt modelId="{FF2FEE52-841B-4730-B5C8-B0234C1252EB}" type="parTrans" cxnId="{713AD984-2B7A-4EA8-8DF9-561B3C779090}">
      <dgm:prSet/>
      <dgm:spPr/>
      <dgm:t>
        <a:bodyPr/>
        <a:lstStyle/>
        <a:p>
          <a:endParaRPr lang="ru-RU"/>
        </a:p>
      </dgm:t>
    </dgm:pt>
    <dgm:pt modelId="{C8771C01-5B70-49CC-BA6F-68161D60516E}" type="sibTrans" cxnId="{713AD984-2B7A-4EA8-8DF9-561B3C779090}">
      <dgm:prSet/>
      <dgm:spPr/>
      <dgm:t>
        <a:bodyPr/>
        <a:lstStyle/>
        <a:p>
          <a:endParaRPr lang="ru-RU"/>
        </a:p>
      </dgm:t>
    </dgm:pt>
    <dgm:pt modelId="{A902975C-8730-459C-B1B3-F7D012F2F96D}">
      <dgm:prSet phldrT="[Текст]" custT="1"/>
      <dgm:spPr/>
      <dgm:t>
        <a:bodyPr/>
        <a:lstStyle/>
        <a:p>
          <a:r>
            <a:rPr lang="ru-RU" sz="3200" dirty="0" smtClean="0"/>
            <a:t>Диагностическая</a:t>
          </a:r>
          <a:endParaRPr lang="ru-RU" sz="3200" dirty="0"/>
        </a:p>
      </dgm:t>
    </dgm:pt>
    <dgm:pt modelId="{B6F67EDD-549B-4BFA-B582-E7C06E7D1CF8}" type="sibTrans" cxnId="{73FA9FCB-58F2-46A2-B2D0-A115B3D60930}">
      <dgm:prSet/>
      <dgm:spPr/>
      <dgm:t>
        <a:bodyPr/>
        <a:lstStyle/>
        <a:p>
          <a:endParaRPr lang="ru-RU"/>
        </a:p>
      </dgm:t>
    </dgm:pt>
    <dgm:pt modelId="{24CA274E-451C-4A6F-BEB7-CFD2B089C594}" type="parTrans" cxnId="{73FA9FCB-58F2-46A2-B2D0-A115B3D60930}">
      <dgm:prSet/>
      <dgm:spPr/>
      <dgm:t>
        <a:bodyPr/>
        <a:lstStyle/>
        <a:p>
          <a:endParaRPr lang="ru-RU"/>
        </a:p>
      </dgm:t>
    </dgm:pt>
    <dgm:pt modelId="{216F4D55-BCD4-4DC0-999F-285F56BFE822}">
      <dgm:prSet phldrT="[Текст]" custT="1"/>
      <dgm:spPr/>
      <dgm:t>
        <a:bodyPr/>
        <a:lstStyle/>
        <a:p>
          <a:endParaRPr lang="ru-RU" sz="11500" dirty="0"/>
        </a:p>
      </dgm:t>
    </dgm:pt>
    <dgm:pt modelId="{03CFB14C-5430-40AC-B22E-A61C0E03683F}" type="sibTrans" cxnId="{63B0C6D1-D27D-4539-BEB9-73946C6A7B91}">
      <dgm:prSet/>
      <dgm:spPr/>
      <dgm:t>
        <a:bodyPr/>
        <a:lstStyle/>
        <a:p>
          <a:endParaRPr lang="ru-RU"/>
        </a:p>
      </dgm:t>
    </dgm:pt>
    <dgm:pt modelId="{EA033D17-61FB-4EAC-B982-15DD7C5E0D94}" type="parTrans" cxnId="{63B0C6D1-D27D-4539-BEB9-73946C6A7B91}">
      <dgm:prSet/>
      <dgm:spPr/>
      <dgm:t>
        <a:bodyPr/>
        <a:lstStyle/>
        <a:p>
          <a:endParaRPr lang="ru-RU"/>
        </a:p>
      </dgm:t>
    </dgm:pt>
    <dgm:pt modelId="{7FAB5AAB-B335-45C8-A08A-2ED7AA7CFE66}" type="pres">
      <dgm:prSet presAssocID="{A85481F6-4F4F-43B7-9D73-141C143D3489}" presName="Name0" presStyleCnt="0">
        <dgm:presLayoutVars>
          <dgm:dir/>
          <dgm:animLvl val="lvl"/>
          <dgm:resizeHandles val="exact"/>
        </dgm:presLayoutVars>
      </dgm:prSet>
      <dgm:spPr/>
    </dgm:pt>
    <dgm:pt modelId="{19EB1D0A-7FAE-4D4D-9351-57B44C9E1764}" type="pres">
      <dgm:prSet presAssocID="{216F4D55-BCD4-4DC0-999F-285F56BFE822}" presName="linNode" presStyleCnt="0"/>
      <dgm:spPr/>
    </dgm:pt>
    <dgm:pt modelId="{A5B38DFB-43CB-43F2-AE31-2A0071896144}" type="pres">
      <dgm:prSet presAssocID="{216F4D55-BCD4-4DC0-999F-285F56BFE822}" presName="parentText" presStyleLbl="node1" presStyleIdx="0" presStyleCnt="1" custFlipHor="1" custScaleX="29167">
        <dgm:presLayoutVars>
          <dgm:chMax val="1"/>
          <dgm:bulletEnabled val="1"/>
        </dgm:presLayoutVars>
      </dgm:prSet>
      <dgm:spPr/>
    </dgm:pt>
    <dgm:pt modelId="{87FE2CF0-A042-4FAD-8B6B-5DC967FCDFAB}" type="pres">
      <dgm:prSet presAssocID="{216F4D55-BCD4-4DC0-999F-285F56BFE822}" presName="descendantText" presStyleLbl="alignAccFollowNode1" presStyleIdx="0" presStyleCnt="1" custScaleX="124559">
        <dgm:presLayoutVars>
          <dgm:bulletEnabled val="1"/>
        </dgm:presLayoutVars>
      </dgm:prSet>
      <dgm:spPr/>
    </dgm:pt>
  </dgm:ptLst>
  <dgm:cxnLst>
    <dgm:cxn modelId="{53F6B5E6-7643-4505-9B39-E13C10969E83}" type="presOf" srcId="{A85481F6-4F4F-43B7-9D73-141C143D3489}" destId="{7FAB5AAB-B335-45C8-A08A-2ED7AA7CFE66}" srcOrd="0" destOrd="0" presId="urn:microsoft.com/office/officeart/2005/8/layout/vList5"/>
    <dgm:cxn modelId="{73FA9FCB-58F2-46A2-B2D0-A115B3D60930}" srcId="{216F4D55-BCD4-4DC0-999F-285F56BFE822}" destId="{A902975C-8730-459C-B1B3-F7D012F2F96D}" srcOrd="0" destOrd="0" parTransId="{24CA274E-451C-4A6F-BEB7-CFD2B089C594}" sibTransId="{B6F67EDD-549B-4BFA-B582-E7C06E7D1CF8}"/>
    <dgm:cxn modelId="{E8831BA3-253F-4312-8DDF-31096E99F0F7}" srcId="{216F4D55-BCD4-4DC0-999F-285F56BFE822}" destId="{2E5CD089-61C6-4B5B-8D60-BF02408FD3CE}" srcOrd="1" destOrd="0" parTransId="{661B7C89-8A13-46A2-B5CF-19C922BE7624}" sibTransId="{3D292308-81C0-47D8-97C5-8A2D7F8FF814}"/>
    <dgm:cxn modelId="{63B0C6D1-D27D-4539-BEB9-73946C6A7B91}" srcId="{A85481F6-4F4F-43B7-9D73-141C143D3489}" destId="{216F4D55-BCD4-4DC0-999F-285F56BFE822}" srcOrd="0" destOrd="0" parTransId="{EA033D17-61FB-4EAC-B982-15DD7C5E0D94}" sibTransId="{03CFB14C-5430-40AC-B22E-A61C0E03683F}"/>
    <dgm:cxn modelId="{921A3BA0-268B-429C-B76F-CDDD9CE5B29B}" type="presOf" srcId="{823AD7EE-D153-48AD-A541-39EA39A93DA0}" destId="{87FE2CF0-A042-4FAD-8B6B-5DC967FCDFAB}" srcOrd="0" destOrd="2" presId="urn:microsoft.com/office/officeart/2005/8/layout/vList5"/>
    <dgm:cxn modelId="{713AD984-2B7A-4EA8-8DF9-561B3C779090}" srcId="{216F4D55-BCD4-4DC0-999F-285F56BFE822}" destId="{49916F74-582F-40FC-A1A0-E7A178AF50CE}" srcOrd="3" destOrd="0" parTransId="{FF2FEE52-841B-4730-B5C8-B0234C1252EB}" sibTransId="{C8771C01-5B70-49CC-BA6F-68161D60516E}"/>
    <dgm:cxn modelId="{70E744BC-EE72-49F5-8825-2321AB7A36CB}" type="presOf" srcId="{A902975C-8730-459C-B1B3-F7D012F2F96D}" destId="{87FE2CF0-A042-4FAD-8B6B-5DC967FCDFAB}" srcOrd="0" destOrd="0" presId="urn:microsoft.com/office/officeart/2005/8/layout/vList5"/>
    <dgm:cxn modelId="{1A1DC76B-CE37-4D30-9BEF-924D7578423B}" type="presOf" srcId="{49916F74-582F-40FC-A1A0-E7A178AF50CE}" destId="{87FE2CF0-A042-4FAD-8B6B-5DC967FCDFAB}" srcOrd="0" destOrd="3" presId="urn:microsoft.com/office/officeart/2005/8/layout/vList5"/>
    <dgm:cxn modelId="{E873814F-3019-4040-9E10-62257C298DE8}" srcId="{216F4D55-BCD4-4DC0-999F-285F56BFE822}" destId="{823AD7EE-D153-48AD-A541-39EA39A93DA0}" srcOrd="2" destOrd="0" parTransId="{AA848006-A91E-470A-A94D-B46C0CBE71BB}" sibTransId="{0B4CCB23-BECB-4815-9008-E7520AEB3D31}"/>
    <dgm:cxn modelId="{A7D47C37-AD5B-450C-8580-B416B470E3EF}" type="presOf" srcId="{216F4D55-BCD4-4DC0-999F-285F56BFE822}" destId="{A5B38DFB-43CB-43F2-AE31-2A0071896144}" srcOrd="0" destOrd="0" presId="urn:microsoft.com/office/officeart/2005/8/layout/vList5"/>
    <dgm:cxn modelId="{384C8575-455D-4130-A686-CCAAE8C1518A}" type="presOf" srcId="{2E5CD089-61C6-4B5B-8D60-BF02408FD3CE}" destId="{87FE2CF0-A042-4FAD-8B6B-5DC967FCDFAB}" srcOrd="0" destOrd="1" presId="urn:microsoft.com/office/officeart/2005/8/layout/vList5"/>
    <dgm:cxn modelId="{DAE01B28-DCE3-4146-8AEB-4EA1231F0418}" type="presParOf" srcId="{7FAB5AAB-B335-45C8-A08A-2ED7AA7CFE66}" destId="{19EB1D0A-7FAE-4D4D-9351-57B44C9E1764}" srcOrd="0" destOrd="0" presId="urn:microsoft.com/office/officeart/2005/8/layout/vList5"/>
    <dgm:cxn modelId="{ED8ED6BF-0F4B-450D-8699-E93027D97253}" type="presParOf" srcId="{19EB1D0A-7FAE-4D4D-9351-57B44C9E1764}" destId="{A5B38DFB-43CB-43F2-AE31-2A0071896144}" srcOrd="0" destOrd="0" presId="urn:microsoft.com/office/officeart/2005/8/layout/vList5"/>
    <dgm:cxn modelId="{F4EDA946-C78D-49AE-BBD3-2A51E0744DCB}" type="presParOf" srcId="{19EB1D0A-7FAE-4D4D-9351-57B44C9E1764}" destId="{87FE2CF0-A042-4FAD-8B6B-5DC967FCDFA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60306B-8BB8-4FB5-BDC4-A84228F946A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A3794A-77ED-4C90-8F63-2305824E9083}">
      <dgm:prSet phldrT="[Текст]" custT="1"/>
      <dgm:spPr/>
      <dgm:t>
        <a:bodyPr/>
        <a:lstStyle/>
        <a:p>
          <a:pPr>
            <a:lnSpc>
              <a:spcPct val="110000"/>
            </a:lnSpc>
          </a:pPr>
          <a:r>
            <a:rPr lang="ru-RU" sz="2400" dirty="0" smtClean="0"/>
            <a:t>на период адаптации обучающегося в образовательной организации</a:t>
          </a:r>
          <a:endParaRPr lang="ru-RU" sz="2400" dirty="0"/>
        </a:p>
      </dgm:t>
    </dgm:pt>
    <dgm:pt modelId="{F724D179-3C6D-4288-B0D2-4B7814F68346}" type="parTrans" cxnId="{93AAF90F-6DC9-448A-9E82-6D30BC7E9526}">
      <dgm:prSet/>
      <dgm:spPr/>
      <dgm:t>
        <a:bodyPr/>
        <a:lstStyle/>
        <a:p>
          <a:endParaRPr lang="ru-RU"/>
        </a:p>
      </dgm:t>
    </dgm:pt>
    <dgm:pt modelId="{68ADE191-67AF-44D5-9869-3695FCFAF74C}" type="sibTrans" cxnId="{93AAF90F-6DC9-448A-9E82-6D30BC7E9526}">
      <dgm:prSet/>
      <dgm:spPr/>
      <dgm:t>
        <a:bodyPr/>
        <a:lstStyle/>
        <a:p>
          <a:endParaRPr lang="ru-RU"/>
        </a:p>
      </dgm:t>
    </dgm:pt>
    <dgm:pt modelId="{CA13EB41-0996-40F1-9684-2F29C0CD57CB}">
      <dgm:prSet phldrT="[Текст]" custT="1"/>
      <dgm:spPr/>
      <dgm:t>
        <a:bodyPr/>
        <a:lstStyle/>
        <a:p>
          <a:pPr>
            <a:lnSpc>
              <a:spcPct val="110000"/>
            </a:lnSpc>
          </a:pPr>
          <a:r>
            <a:rPr lang="ru-RU" sz="2400" dirty="0" smtClean="0"/>
            <a:t>на какой-либо промежуток времени (учебную четверть, полугодие, учебный год)</a:t>
          </a:r>
          <a:endParaRPr lang="ru-RU" sz="2400" dirty="0"/>
        </a:p>
      </dgm:t>
    </dgm:pt>
    <dgm:pt modelId="{8A9F244B-CE15-4B49-BAE8-201E37482EC3}" type="parTrans" cxnId="{02C2A793-59CB-463C-ABA6-BB69FEFC7E4C}">
      <dgm:prSet/>
      <dgm:spPr/>
      <dgm:t>
        <a:bodyPr/>
        <a:lstStyle/>
        <a:p>
          <a:endParaRPr lang="ru-RU"/>
        </a:p>
      </dgm:t>
    </dgm:pt>
    <dgm:pt modelId="{61CCD5BF-DAB5-401C-BB71-CFEF0C4165F2}" type="sibTrans" cxnId="{02C2A793-59CB-463C-ABA6-BB69FEFC7E4C}">
      <dgm:prSet/>
      <dgm:spPr/>
      <dgm:t>
        <a:bodyPr/>
        <a:lstStyle/>
        <a:p>
          <a:endParaRPr lang="ru-RU"/>
        </a:p>
      </dgm:t>
    </dgm:pt>
    <dgm:pt modelId="{33E4365A-055A-457B-B4CC-316A55F637EE}">
      <dgm:prSet phldrT="[Текст]" custT="1"/>
      <dgm:spPr/>
      <dgm:t>
        <a:bodyPr/>
        <a:lstStyle/>
        <a:p>
          <a:r>
            <a:rPr lang="ru-RU" sz="2400" dirty="0" smtClean="0"/>
            <a:t>на постоянной основе</a:t>
          </a:r>
          <a:endParaRPr lang="ru-RU" sz="2400" dirty="0"/>
        </a:p>
      </dgm:t>
    </dgm:pt>
    <dgm:pt modelId="{3F5871C1-1818-4E9E-A2F0-33A769CD5464}" type="parTrans" cxnId="{DDBE070B-3427-4AAB-907C-F6108ED2A993}">
      <dgm:prSet/>
      <dgm:spPr/>
      <dgm:t>
        <a:bodyPr/>
        <a:lstStyle/>
        <a:p>
          <a:endParaRPr lang="ru-RU"/>
        </a:p>
      </dgm:t>
    </dgm:pt>
    <dgm:pt modelId="{AF614544-980F-4CBC-AB8D-AD0D62BB75D0}" type="sibTrans" cxnId="{DDBE070B-3427-4AAB-907C-F6108ED2A993}">
      <dgm:prSet/>
      <dgm:spPr/>
      <dgm:t>
        <a:bodyPr/>
        <a:lstStyle/>
        <a:p>
          <a:endParaRPr lang="ru-RU"/>
        </a:p>
      </dgm:t>
    </dgm:pt>
    <dgm:pt modelId="{2EB6A540-87C1-4002-9DE7-B4AAEE7F5922}" type="pres">
      <dgm:prSet presAssocID="{7160306B-8BB8-4FB5-BDC4-A84228F946AF}" presName="diagram" presStyleCnt="0">
        <dgm:presLayoutVars>
          <dgm:dir/>
          <dgm:resizeHandles val="exact"/>
        </dgm:presLayoutVars>
      </dgm:prSet>
      <dgm:spPr/>
    </dgm:pt>
    <dgm:pt modelId="{EB1B437E-5E16-41BD-A97F-CB58FC16FF61}" type="pres">
      <dgm:prSet presAssocID="{1AA3794A-77ED-4C90-8F63-2305824E9083}" presName="node" presStyleLbl="node1" presStyleIdx="0" presStyleCnt="3" custScaleX="176764" custScaleY="87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BD9F1-7D1F-4A51-910A-279631673593}" type="pres">
      <dgm:prSet presAssocID="{68ADE191-67AF-44D5-9869-3695FCFAF74C}" presName="sibTrans" presStyleCnt="0"/>
      <dgm:spPr/>
    </dgm:pt>
    <dgm:pt modelId="{58F1B288-BE43-498E-9393-23127C8E3C57}" type="pres">
      <dgm:prSet presAssocID="{CA13EB41-0996-40F1-9684-2F29C0CD57CB}" presName="node" presStyleLbl="node1" presStyleIdx="1" presStyleCnt="3" custScaleX="176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5A081-2C4B-4A6C-B926-8CF04EAD327E}" type="pres">
      <dgm:prSet presAssocID="{61CCD5BF-DAB5-401C-BB71-CFEF0C4165F2}" presName="sibTrans" presStyleCnt="0"/>
      <dgm:spPr/>
    </dgm:pt>
    <dgm:pt modelId="{7692E3D3-18F4-4504-8008-DAB82199E277}" type="pres">
      <dgm:prSet presAssocID="{33E4365A-055A-457B-B4CC-316A55F637EE}" presName="node" presStyleLbl="node1" presStyleIdx="2" presStyleCnt="3" custScaleX="174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1C3170-4240-4184-9C41-6D29C75083EC}" type="presOf" srcId="{CA13EB41-0996-40F1-9684-2F29C0CD57CB}" destId="{58F1B288-BE43-498E-9393-23127C8E3C57}" srcOrd="0" destOrd="0" presId="urn:microsoft.com/office/officeart/2005/8/layout/default"/>
    <dgm:cxn modelId="{96CB6521-3D58-425C-9E25-2C134C4ACEAC}" type="presOf" srcId="{1AA3794A-77ED-4C90-8F63-2305824E9083}" destId="{EB1B437E-5E16-41BD-A97F-CB58FC16FF61}" srcOrd="0" destOrd="0" presId="urn:microsoft.com/office/officeart/2005/8/layout/default"/>
    <dgm:cxn modelId="{DDBE070B-3427-4AAB-907C-F6108ED2A993}" srcId="{7160306B-8BB8-4FB5-BDC4-A84228F946AF}" destId="{33E4365A-055A-457B-B4CC-316A55F637EE}" srcOrd="2" destOrd="0" parTransId="{3F5871C1-1818-4E9E-A2F0-33A769CD5464}" sibTransId="{AF614544-980F-4CBC-AB8D-AD0D62BB75D0}"/>
    <dgm:cxn modelId="{5A0FCCD1-912A-47F2-B4E6-F3108C9E5D91}" type="presOf" srcId="{33E4365A-055A-457B-B4CC-316A55F637EE}" destId="{7692E3D3-18F4-4504-8008-DAB82199E277}" srcOrd="0" destOrd="0" presId="urn:microsoft.com/office/officeart/2005/8/layout/default"/>
    <dgm:cxn modelId="{93AAF90F-6DC9-448A-9E82-6D30BC7E9526}" srcId="{7160306B-8BB8-4FB5-BDC4-A84228F946AF}" destId="{1AA3794A-77ED-4C90-8F63-2305824E9083}" srcOrd="0" destOrd="0" parTransId="{F724D179-3C6D-4288-B0D2-4B7814F68346}" sibTransId="{68ADE191-67AF-44D5-9869-3695FCFAF74C}"/>
    <dgm:cxn modelId="{02C2A793-59CB-463C-ABA6-BB69FEFC7E4C}" srcId="{7160306B-8BB8-4FB5-BDC4-A84228F946AF}" destId="{CA13EB41-0996-40F1-9684-2F29C0CD57CB}" srcOrd="1" destOrd="0" parTransId="{8A9F244B-CE15-4B49-BAE8-201E37482EC3}" sibTransId="{61CCD5BF-DAB5-401C-BB71-CFEF0C4165F2}"/>
    <dgm:cxn modelId="{C6DF52F2-893B-4CC2-8FCA-79474DD937B4}" type="presOf" srcId="{7160306B-8BB8-4FB5-BDC4-A84228F946AF}" destId="{2EB6A540-87C1-4002-9DE7-B4AAEE7F5922}" srcOrd="0" destOrd="0" presId="urn:microsoft.com/office/officeart/2005/8/layout/default"/>
    <dgm:cxn modelId="{0D86FC9E-2923-4496-BD07-EC02DC593C79}" type="presParOf" srcId="{2EB6A540-87C1-4002-9DE7-B4AAEE7F5922}" destId="{EB1B437E-5E16-41BD-A97F-CB58FC16FF61}" srcOrd="0" destOrd="0" presId="urn:microsoft.com/office/officeart/2005/8/layout/default"/>
    <dgm:cxn modelId="{F8D24456-55EC-4313-89EF-F091ECBECCFC}" type="presParOf" srcId="{2EB6A540-87C1-4002-9DE7-B4AAEE7F5922}" destId="{2F0BD9F1-7D1F-4A51-910A-279631673593}" srcOrd="1" destOrd="0" presId="urn:microsoft.com/office/officeart/2005/8/layout/default"/>
    <dgm:cxn modelId="{08042245-F3F0-4BF5-87E8-E336050A705A}" type="presParOf" srcId="{2EB6A540-87C1-4002-9DE7-B4AAEE7F5922}" destId="{58F1B288-BE43-498E-9393-23127C8E3C57}" srcOrd="2" destOrd="0" presId="urn:microsoft.com/office/officeart/2005/8/layout/default"/>
    <dgm:cxn modelId="{41CA7EDC-8057-4BE1-994C-D79E4D1AE828}" type="presParOf" srcId="{2EB6A540-87C1-4002-9DE7-B4AAEE7F5922}" destId="{BA95A081-2C4B-4A6C-B926-8CF04EAD327E}" srcOrd="3" destOrd="0" presId="urn:microsoft.com/office/officeart/2005/8/layout/default"/>
    <dgm:cxn modelId="{A443485E-DA3C-4B61-B3FC-2FCA33AD6B81}" type="presParOf" srcId="{2EB6A540-87C1-4002-9DE7-B4AAEE7F5922}" destId="{7692E3D3-18F4-4504-8008-DAB82199E27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F61D1-33E9-4661-A8D9-CDD1D5E950B7}">
      <dsp:nvSpPr>
        <dsp:cNvPr id="0" name=""/>
        <dsp:cNvSpPr/>
      </dsp:nvSpPr>
      <dsp:spPr>
        <a:xfrm>
          <a:off x="-5169077" y="-791784"/>
          <a:ext cx="6155568" cy="615556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63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78154-9083-48AC-BC20-DE9F44F6D867}">
      <dsp:nvSpPr>
        <dsp:cNvPr id="0" name=""/>
        <dsp:cNvSpPr/>
      </dsp:nvSpPr>
      <dsp:spPr>
        <a:xfrm>
          <a:off x="431480" y="285658"/>
          <a:ext cx="9487509" cy="571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773" tIns="81280" rIns="81280" bIns="81280" numCol="1" spcCol="1270" rtlCol="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Открытость</a:t>
          </a:r>
          <a:endParaRPr lang="en-US" sz="5400" b="1" kern="1200" dirty="0"/>
        </a:p>
      </dsp:txBody>
      <dsp:txXfrm>
        <a:off x="431480" y="285658"/>
        <a:ext cx="9487509" cy="571682"/>
      </dsp:txXfrm>
    </dsp:sp>
    <dsp:sp modelId="{BEBD752E-80F3-499E-8C56-CB2AE5044491}">
      <dsp:nvSpPr>
        <dsp:cNvPr id="0" name=""/>
        <dsp:cNvSpPr/>
      </dsp:nvSpPr>
      <dsp:spPr>
        <a:xfrm>
          <a:off x="74178" y="21419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7FCB5-DCE0-4F68-842A-4D1F46B0A4C1}">
      <dsp:nvSpPr>
        <dsp:cNvPr id="0" name=""/>
        <dsp:cNvSpPr/>
      </dsp:nvSpPr>
      <dsp:spPr>
        <a:xfrm>
          <a:off x="841131" y="1142908"/>
          <a:ext cx="9077858" cy="571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773" tIns="81280" rIns="81280" bIns="81280" numCol="1" spcCol="1270" rtlCol="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Вариативность</a:t>
          </a:r>
          <a:endParaRPr lang="en-US" sz="3200" b="1" kern="1200" dirty="0"/>
        </a:p>
      </dsp:txBody>
      <dsp:txXfrm>
        <a:off x="841131" y="1142908"/>
        <a:ext cx="9077858" cy="571682"/>
      </dsp:txXfrm>
    </dsp:sp>
    <dsp:sp modelId="{291135B8-E50D-4D2E-B9C3-6B2556115208}">
      <dsp:nvSpPr>
        <dsp:cNvPr id="0" name=""/>
        <dsp:cNvSpPr/>
      </dsp:nvSpPr>
      <dsp:spPr>
        <a:xfrm>
          <a:off x="483829" y="107144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F1F0D-406A-4E00-9CE2-F303C2C0241B}">
      <dsp:nvSpPr>
        <dsp:cNvPr id="0" name=""/>
        <dsp:cNvSpPr/>
      </dsp:nvSpPr>
      <dsp:spPr>
        <a:xfrm>
          <a:off x="966861" y="2000158"/>
          <a:ext cx="8952128" cy="571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773" tIns="81280" rIns="81280" bIns="81280" numCol="1" spcCol="1270" rtlCol="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Непрерывность </a:t>
          </a:r>
          <a:endParaRPr lang="en-US" sz="3200" b="1" kern="1200" dirty="0"/>
        </a:p>
      </dsp:txBody>
      <dsp:txXfrm>
        <a:off x="966861" y="2000158"/>
        <a:ext cx="8952128" cy="571682"/>
      </dsp:txXfrm>
    </dsp:sp>
    <dsp:sp modelId="{4C1C08F0-FE98-4FA9-B35A-313A3E52A593}">
      <dsp:nvSpPr>
        <dsp:cNvPr id="0" name=""/>
        <dsp:cNvSpPr/>
      </dsp:nvSpPr>
      <dsp:spPr>
        <a:xfrm>
          <a:off x="609559" y="192869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17BB9-B347-40F5-AA07-992A4727390A}">
      <dsp:nvSpPr>
        <dsp:cNvPr id="0" name=""/>
        <dsp:cNvSpPr/>
      </dsp:nvSpPr>
      <dsp:spPr>
        <a:xfrm>
          <a:off x="841131" y="2857408"/>
          <a:ext cx="9077858" cy="571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773" tIns="81280" rIns="81280" bIns="81280" numCol="1" spcCol="1270" rtlCol="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Индивидуальный подход</a:t>
          </a:r>
          <a:endParaRPr lang="en-US" sz="3200" kern="1200" dirty="0"/>
        </a:p>
      </dsp:txBody>
      <dsp:txXfrm>
        <a:off x="841131" y="2857408"/>
        <a:ext cx="9077858" cy="571682"/>
      </dsp:txXfrm>
    </dsp:sp>
    <dsp:sp modelId="{0D60BF56-3F2C-4B63-AEFF-52EE14A45AE1}">
      <dsp:nvSpPr>
        <dsp:cNvPr id="0" name=""/>
        <dsp:cNvSpPr/>
      </dsp:nvSpPr>
      <dsp:spPr>
        <a:xfrm>
          <a:off x="483829" y="278594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2CAC2-9D5B-4724-BB45-F0CC47CC6020}">
      <dsp:nvSpPr>
        <dsp:cNvPr id="0" name=""/>
        <dsp:cNvSpPr/>
      </dsp:nvSpPr>
      <dsp:spPr>
        <a:xfrm>
          <a:off x="431480" y="3714658"/>
          <a:ext cx="9487509" cy="5716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3773" tIns="81280" rIns="81280" bIns="81280" numCol="1" spcCol="1270" rtlCol="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Индивидуализация</a:t>
          </a:r>
          <a:endParaRPr lang="en-US" sz="3200" b="1" kern="1200" dirty="0"/>
        </a:p>
      </dsp:txBody>
      <dsp:txXfrm>
        <a:off x="431480" y="3714658"/>
        <a:ext cx="9487509" cy="571682"/>
      </dsp:txXfrm>
    </dsp:sp>
    <dsp:sp modelId="{C48491C6-544B-4EEC-A3C4-E9D785F9F649}">
      <dsp:nvSpPr>
        <dsp:cNvPr id="0" name=""/>
        <dsp:cNvSpPr/>
      </dsp:nvSpPr>
      <dsp:spPr>
        <a:xfrm>
          <a:off x="74178" y="3643198"/>
          <a:ext cx="714603" cy="7146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E2CF0-A042-4FAD-8B6B-5DC967FCDFAB}">
      <dsp:nvSpPr>
        <dsp:cNvPr id="0" name=""/>
        <dsp:cNvSpPr/>
      </dsp:nvSpPr>
      <dsp:spPr>
        <a:xfrm rot="5400000">
          <a:off x="2066454" y="-853598"/>
          <a:ext cx="2405449" cy="47169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Диагностическая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Проектировочная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Реализационная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Аналитическая</a:t>
          </a:r>
          <a:endParaRPr lang="ru-RU" sz="3200" kern="1200" dirty="0"/>
        </a:p>
      </dsp:txBody>
      <dsp:txXfrm rot="-5400000">
        <a:off x="910705" y="419575"/>
        <a:ext cx="4599523" cy="2170601"/>
      </dsp:txXfrm>
    </dsp:sp>
    <dsp:sp modelId="{A5B38DFB-43CB-43F2-AE31-2A0071896144}">
      <dsp:nvSpPr>
        <dsp:cNvPr id="0" name=""/>
        <dsp:cNvSpPr/>
      </dsp:nvSpPr>
      <dsp:spPr>
        <a:xfrm flipH="1">
          <a:off x="289406" y="1469"/>
          <a:ext cx="621298" cy="30068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0" tIns="219075" rIns="438150" bIns="219075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500" kern="1200" dirty="0"/>
        </a:p>
      </dsp:txBody>
      <dsp:txXfrm>
        <a:off x="319735" y="31798"/>
        <a:ext cx="560640" cy="29461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B437E-5E16-41BD-A97F-CB58FC16FF61}">
      <dsp:nvSpPr>
        <dsp:cNvPr id="0" name=""/>
        <dsp:cNvSpPr/>
      </dsp:nvSpPr>
      <dsp:spPr>
        <a:xfrm>
          <a:off x="157185" y="4240"/>
          <a:ext cx="4702128" cy="1398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 период адаптации обучающегося в образовательной организации</a:t>
          </a:r>
          <a:endParaRPr lang="ru-RU" sz="2400" kern="1200" dirty="0"/>
        </a:p>
      </dsp:txBody>
      <dsp:txXfrm>
        <a:off x="157185" y="4240"/>
        <a:ext cx="4702128" cy="1398157"/>
      </dsp:txXfrm>
    </dsp:sp>
    <dsp:sp modelId="{58F1B288-BE43-498E-9393-23127C8E3C57}">
      <dsp:nvSpPr>
        <dsp:cNvPr id="0" name=""/>
        <dsp:cNvSpPr/>
      </dsp:nvSpPr>
      <dsp:spPr>
        <a:xfrm>
          <a:off x="160351" y="1668409"/>
          <a:ext cx="4695797" cy="1596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1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 какой-либо промежуток времени (учебную четверть, полугодие, учебный год)</a:t>
          </a:r>
          <a:endParaRPr lang="ru-RU" sz="2400" kern="1200" dirty="0"/>
        </a:p>
      </dsp:txBody>
      <dsp:txXfrm>
        <a:off x="160351" y="1668409"/>
        <a:ext cx="4695797" cy="1596070"/>
      </dsp:txXfrm>
    </dsp:sp>
    <dsp:sp modelId="{7692E3D3-18F4-4504-8008-DAB82199E277}">
      <dsp:nvSpPr>
        <dsp:cNvPr id="0" name=""/>
        <dsp:cNvSpPr/>
      </dsp:nvSpPr>
      <dsp:spPr>
        <a:xfrm>
          <a:off x="186726" y="3530491"/>
          <a:ext cx="4643047" cy="1596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 постоянной основе</a:t>
          </a:r>
          <a:endParaRPr lang="ru-RU" sz="2400" kern="1200" dirty="0"/>
        </a:p>
      </dsp:txBody>
      <dsp:txXfrm>
        <a:off x="186726" y="3530491"/>
        <a:ext cx="4643047" cy="1596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02.02.2021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08000" y="2148164"/>
            <a:ext cx="5981700" cy="2914588"/>
          </a:xfrm>
        </p:spPr>
        <p:txBody>
          <a:bodyPr rtlCol="0" anchor="ctr">
            <a:normAutofit/>
          </a:bodyPr>
          <a:lstStyle/>
          <a:p>
            <a:pPr algn="ctr" rtl="0">
              <a:lnSpc>
                <a:spcPct val="120000"/>
              </a:lnSpc>
            </a:pPr>
            <a:r>
              <a:rPr lang="ru-RU" sz="4000" dirty="0" smtClean="0"/>
              <a:t>Технология </a:t>
            </a:r>
            <a:r>
              <a:rPr lang="ru-RU" sz="4000" dirty="0" err="1" smtClean="0"/>
              <a:t>Тьюторского</a:t>
            </a:r>
            <a:r>
              <a:rPr lang="ru-RU" sz="4000" dirty="0" smtClean="0"/>
              <a:t> сопровождения</a:t>
            </a:r>
            <a:endParaRPr lang="ru-RU" sz="4000" dirty="0"/>
          </a:p>
        </p:txBody>
      </p:sp>
      <p:pic>
        <p:nvPicPr>
          <p:cNvPr id="4" name="Рисунок 3" descr="Открытая книга на столе, размытые полки с книгами на заднем плане" title="Образец рисунка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600" dirty="0" smtClean="0"/>
              <a:t>Профессия </a:t>
            </a:r>
            <a:r>
              <a:rPr lang="ru-RU" sz="3600" dirty="0" err="1" smtClean="0"/>
              <a:t>тьютор</a:t>
            </a:r>
            <a:endParaRPr lang="ru-RU" sz="36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>
              <a:lnSpc>
                <a:spcPct val="120000"/>
              </a:lnSpc>
            </a:pPr>
            <a:r>
              <a:rPr lang="ru-RU" sz="2400" b="1" dirty="0" err="1"/>
              <a:t>Тьютор</a:t>
            </a:r>
            <a:r>
              <a:rPr lang="ru-RU" sz="2400" b="1" dirty="0"/>
              <a:t> </a:t>
            </a:r>
            <a:r>
              <a:rPr lang="ru-RU" sz="2400" dirty="0"/>
              <a:t>(англ. </a:t>
            </a:r>
            <a:r>
              <a:rPr lang="ru-RU" sz="2400" dirty="0" err="1"/>
              <a:t>tutor</a:t>
            </a:r>
            <a:r>
              <a:rPr lang="ru-RU" sz="2400" dirty="0"/>
              <a:t> в переводе с английского – педагог-наставник, опекун, попечитель.)  (от лат. </a:t>
            </a:r>
            <a:r>
              <a:rPr lang="ru-RU" sz="2400" dirty="0" err="1"/>
              <a:t>tueor</a:t>
            </a:r>
            <a:r>
              <a:rPr lang="ru-RU" sz="2400" dirty="0"/>
              <a:t> – заботиться, оберегать.) </a:t>
            </a:r>
            <a:r>
              <a:rPr lang="ru-RU" sz="2400" dirty="0" smtClean="0"/>
              <a:t>–</a:t>
            </a:r>
            <a:r>
              <a:rPr lang="ru-RU" sz="2400" b="1" dirty="0" smtClean="0"/>
              <a:t> </a:t>
            </a:r>
            <a:r>
              <a:rPr lang="ru-RU" sz="2400" dirty="0" smtClean="0"/>
              <a:t>педагог-наставник</a:t>
            </a:r>
            <a:r>
              <a:rPr lang="ru-RU" sz="2400" dirty="0"/>
              <a:t>, специалист, сопровождающий учащегося в процессе индивидуального обучения, он участвует в разработке индивидуальных образовательных программ для своих подопечных.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600" dirty="0" smtClean="0"/>
              <a:t>Ассистент</a:t>
            </a:r>
            <a:r>
              <a:rPr lang="en-US" sz="3600" dirty="0" smtClean="0"/>
              <a:t> (</a:t>
            </a:r>
            <a:r>
              <a:rPr lang="ru-RU" sz="3600" dirty="0" smtClean="0"/>
              <a:t>помощник</a:t>
            </a:r>
            <a:r>
              <a:rPr lang="en-US" sz="3600" dirty="0" smtClean="0"/>
              <a:t>)</a:t>
            </a:r>
            <a:endParaRPr lang="ru-RU" sz="36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>
              <a:lnSpc>
                <a:spcPct val="120000"/>
              </a:lnSpc>
            </a:pPr>
            <a:r>
              <a:rPr lang="ru-RU" sz="2400" b="1" dirty="0"/>
              <a:t>Ассистент — </a:t>
            </a:r>
            <a:r>
              <a:rPr lang="ru-RU" sz="2400" dirty="0"/>
              <a:t>это прежде всего помощник, который оказывает техническую помощь инвалидам и лицам с ограниченными возможностями здоровья при нарушении способности к самообслуживанию, при нарушении способности к передвижению, при нарушении способности к ориентации, при нарушении способности к общению. </a:t>
            </a:r>
            <a:endParaRPr lang="ru-RU" sz="2800" cap="all" dirty="0" smtClean="0"/>
          </a:p>
        </p:txBody>
      </p:sp>
    </p:spTree>
    <p:extLst>
      <p:ext uri="{BB962C8B-B14F-4D97-AF65-F5344CB8AC3E}">
        <p14:creationId xmlns:p14="http://schemas.microsoft.com/office/powerpoint/2010/main" val="345718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600" dirty="0" smtClean="0"/>
              <a:t>Принципы </a:t>
            </a:r>
            <a:r>
              <a:rPr lang="ru-RU" sz="3600" dirty="0"/>
              <a:t>коммуникации со школой</a:t>
            </a:r>
            <a:endParaRPr lang="ru-RU" sz="3600" dirty="0"/>
          </a:p>
        </p:txBody>
      </p:sp>
      <p:graphicFrame>
        <p:nvGraphicFramePr>
          <p:cNvPr id="4" name="Объект 3" descr="Список в столбик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12132"/>
              </p:ext>
            </p:extLst>
          </p:nvPr>
        </p:nvGraphicFramePr>
        <p:xfrm>
          <a:off x="1104900" y="1600200"/>
          <a:ext cx="9982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3600" dirty="0"/>
              <a:t>Функции </a:t>
            </a:r>
            <a:r>
              <a:rPr lang="ru-RU" sz="3600" dirty="0" err="1"/>
              <a:t>тьютора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9980682" cy="4571999"/>
          </a:xfrm>
        </p:spPr>
        <p:txBody>
          <a:bodyPr rtlCol="0"/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</a:rPr>
              <a:t>Основными функциями </a:t>
            </a:r>
            <a:r>
              <a:rPr lang="ru-RU" sz="2800" b="1" dirty="0" err="1" smtClean="0">
                <a:latin typeface="Times New Roman" pitchFamily="18" charset="0"/>
              </a:rPr>
              <a:t>тьютора</a:t>
            </a:r>
            <a:r>
              <a:rPr lang="ru-RU" sz="2800" b="1" dirty="0" smtClean="0">
                <a:latin typeface="Times New Roman" pitchFamily="18" charset="0"/>
              </a:rPr>
              <a:t> в отношении обучающихся выделяют следующие</a:t>
            </a:r>
            <a:r>
              <a:rPr lang="en-US" sz="2800" b="1" dirty="0" smtClean="0">
                <a:latin typeface="Times New Roman" pitchFamily="18" charset="0"/>
              </a:rPr>
              <a:t>:</a:t>
            </a:r>
            <a:endParaRPr lang="ru-RU" sz="2800" b="1" dirty="0" smtClean="0">
              <a:latin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60" y="3047403"/>
            <a:ext cx="3815351" cy="25445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1800" y="35146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35696404"/>
              </p:ext>
            </p:extLst>
          </p:nvPr>
        </p:nvGraphicFramePr>
        <p:xfrm>
          <a:off x="857820" y="2814819"/>
          <a:ext cx="5917060" cy="3009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err="1" smtClean="0"/>
              <a:t>Тьютор</a:t>
            </a:r>
            <a:r>
              <a:rPr lang="ru-RU" dirty="0" smtClean="0"/>
              <a:t> или ассистент (помощник) сопровождают ребенка</a:t>
            </a:r>
            <a:r>
              <a:rPr lang="en-US" dirty="0" smtClean="0"/>
              <a:t>:</a:t>
            </a:r>
            <a:endParaRPr lang="ru-RU" dirty="0"/>
          </a:p>
        </p:txBody>
      </p:sp>
      <p:pic>
        <p:nvPicPr>
          <p:cNvPr id="3" name="Рисунок 2" descr="Книги на полках крупным планом и размытые книги на переднем и заднем планах" title="Образец рисунк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6122204" y="2179014"/>
            <a:ext cx="4963378" cy="352867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34018320"/>
              </p:ext>
            </p:extLst>
          </p:nvPr>
        </p:nvGraphicFramePr>
        <p:xfrm>
          <a:off x="762000" y="1473198"/>
          <a:ext cx="5016500" cy="5130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92094"/>
            <a:ext cx="12192000" cy="2219691"/>
          </a:xfrm>
        </p:spPr>
        <p:txBody>
          <a:bodyPr rtlCol="0"/>
          <a:lstStyle/>
          <a:p>
            <a:pPr algn="ctr" rtl="0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презентация, макет с лентами и полосками (широкоэкранный формат)</Template>
  <TotalTime>0</TotalTime>
  <Words>160</Words>
  <Application>Microsoft Office PowerPoint</Application>
  <PresentationFormat>Широкоэкранный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Euphemia</vt:lpstr>
      <vt:lpstr>Plantagenet Cherokee</vt:lpstr>
      <vt:lpstr>Times New Roman</vt:lpstr>
      <vt:lpstr>Wingdings</vt:lpstr>
      <vt:lpstr>Научная литература 16 х 9</vt:lpstr>
      <vt:lpstr>Технология Тьюторского сопровождения</vt:lpstr>
      <vt:lpstr>Профессия тьютор</vt:lpstr>
      <vt:lpstr>Ассистент (помощник)</vt:lpstr>
      <vt:lpstr>Принципы коммуникации со школой</vt:lpstr>
      <vt:lpstr>Функции тьютора</vt:lpstr>
      <vt:lpstr>Тьютор или ассистент (помощник) сопровождают ребенка: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2021-02-02T17:26:52Z</dcterms:created>
  <dcterms:modified xsi:type="dcterms:W3CDTF">2021-02-02T20:09:46Z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