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72" r:id="rId3"/>
    <p:sldId id="256" r:id="rId4"/>
    <p:sldId id="257" r:id="rId5"/>
    <p:sldId id="259" r:id="rId6"/>
    <p:sldId id="260" r:id="rId7"/>
    <p:sldId id="261" r:id="rId8"/>
    <p:sldId id="269" r:id="rId9"/>
    <p:sldId id="274" r:id="rId10"/>
    <p:sldId id="275" r:id="rId11"/>
    <p:sldId id="276" r:id="rId12"/>
    <p:sldId id="277" r:id="rId13"/>
    <p:sldId id="27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25" autoAdjust="0"/>
  </p:normalViewPr>
  <p:slideViewPr>
    <p:cSldViewPr>
      <p:cViewPr>
        <p:scale>
          <a:sx n="63" d="100"/>
          <a:sy n="63" d="100"/>
        </p:scale>
        <p:origin x="-158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36366-B922-4F5F-A74B-7D4ACB25EC77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472DA9-2AF3-4064-A560-03710850814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жиры</a:t>
          </a:r>
          <a:endParaRPr lang="ru-RU" dirty="0"/>
        </a:p>
      </dgm:t>
    </dgm:pt>
    <dgm:pt modelId="{1A1C8CE9-9568-463D-8211-04A7B59B67E2}" type="parTrans" cxnId="{BBD2BF11-D5BC-43AD-B292-B589EEA58AFC}">
      <dgm:prSet/>
      <dgm:spPr/>
      <dgm:t>
        <a:bodyPr/>
        <a:lstStyle/>
        <a:p>
          <a:endParaRPr lang="ru-RU"/>
        </a:p>
      </dgm:t>
    </dgm:pt>
    <dgm:pt modelId="{53632E3F-5F74-4531-89C8-AF0192710C69}" type="sibTrans" cxnId="{BBD2BF11-D5BC-43AD-B292-B589EEA58AFC}">
      <dgm:prSet/>
      <dgm:spPr/>
      <dgm:t>
        <a:bodyPr/>
        <a:lstStyle/>
        <a:p>
          <a:endParaRPr lang="ru-RU" dirty="0"/>
        </a:p>
      </dgm:t>
    </dgm:pt>
    <dgm:pt modelId="{E9B59570-9C9C-491E-A883-D9C8B225DA11}">
      <dgm:prSet phldrT="[Текст]"/>
      <dgm:spPr/>
      <dgm:t>
        <a:bodyPr/>
        <a:lstStyle/>
        <a:p>
          <a:r>
            <a:rPr lang="ru-RU" dirty="0" smtClean="0"/>
            <a:t>углеводы</a:t>
          </a:r>
          <a:endParaRPr lang="ru-RU" dirty="0"/>
        </a:p>
      </dgm:t>
    </dgm:pt>
    <dgm:pt modelId="{2BA7C76F-1953-4B9F-A7E1-1DE75895B9C6}" type="parTrans" cxnId="{B6F789EB-F2DC-4780-BF28-D6678BE4DF55}">
      <dgm:prSet/>
      <dgm:spPr/>
      <dgm:t>
        <a:bodyPr/>
        <a:lstStyle/>
        <a:p>
          <a:endParaRPr lang="ru-RU"/>
        </a:p>
      </dgm:t>
    </dgm:pt>
    <dgm:pt modelId="{E2897D0B-674B-4676-BC99-C26FDE40C3D4}" type="sibTrans" cxnId="{B6F789EB-F2DC-4780-BF28-D6678BE4DF55}">
      <dgm:prSet/>
      <dgm:spPr/>
      <dgm:t>
        <a:bodyPr/>
        <a:lstStyle/>
        <a:p>
          <a:endParaRPr lang="ru-RU" dirty="0"/>
        </a:p>
      </dgm:t>
    </dgm:pt>
    <dgm:pt modelId="{7E3345B0-F551-4A06-81CA-9F05143F5AEF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овощи</a:t>
          </a:r>
          <a:endParaRPr lang="ru-RU" dirty="0"/>
        </a:p>
      </dgm:t>
    </dgm:pt>
    <dgm:pt modelId="{C76F0999-C83E-4944-BDBF-EFDD55EFE59A}" type="parTrans" cxnId="{60A39F36-7FE4-4A34-BCD9-5323061D23A2}">
      <dgm:prSet/>
      <dgm:spPr/>
      <dgm:t>
        <a:bodyPr/>
        <a:lstStyle/>
        <a:p>
          <a:endParaRPr lang="ru-RU"/>
        </a:p>
      </dgm:t>
    </dgm:pt>
    <dgm:pt modelId="{FD5FA25B-683E-4601-B21F-76029F43F011}" type="sibTrans" cxnId="{60A39F36-7FE4-4A34-BCD9-5323061D23A2}">
      <dgm:prSet/>
      <dgm:spPr/>
      <dgm:t>
        <a:bodyPr/>
        <a:lstStyle/>
        <a:p>
          <a:endParaRPr lang="ru-RU" dirty="0"/>
        </a:p>
      </dgm:t>
    </dgm:pt>
    <dgm:pt modelId="{4DB9A14D-B291-411C-820D-8BF437770725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фрукты</a:t>
          </a:r>
          <a:endParaRPr lang="ru-RU" dirty="0"/>
        </a:p>
      </dgm:t>
    </dgm:pt>
    <dgm:pt modelId="{A75F477E-A6DE-4759-AB06-8FD8E7610B57}" type="parTrans" cxnId="{7B5A4197-28DA-49DD-B3B2-28D890E797E7}">
      <dgm:prSet/>
      <dgm:spPr/>
      <dgm:t>
        <a:bodyPr/>
        <a:lstStyle/>
        <a:p>
          <a:endParaRPr lang="ru-RU"/>
        </a:p>
      </dgm:t>
    </dgm:pt>
    <dgm:pt modelId="{6068FD2A-7B16-42AE-B394-DA84C5444703}" type="sibTrans" cxnId="{7B5A4197-28DA-49DD-B3B2-28D890E797E7}">
      <dgm:prSet/>
      <dgm:spPr/>
      <dgm:t>
        <a:bodyPr/>
        <a:lstStyle/>
        <a:p>
          <a:endParaRPr lang="ru-RU" dirty="0"/>
        </a:p>
      </dgm:t>
    </dgm:pt>
    <dgm:pt modelId="{C41B846D-84EB-4857-9086-2A1478C70A37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белки</a:t>
          </a:r>
          <a:endParaRPr lang="ru-RU" dirty="0"/>
        </a:p>
      </dgm:t>
    </dgm:pt>
    <dgm:pt modelId="{9D131BFA-AE2B-43DF-A461-B766C70B0A8B}" type="parTrans" cxnId="{B3CF54B4-D13C-4E7E-9BFF-AE52B486AF6E}">
      <dgm:prSet/>
      <dgm:spPr/>
      <dgm:t>
        <a:bodyPr/>
        <a:lstStyle/>
        <a:p>
          <a:endParaRPr lang="ru-RU"/>
        </a:p>
      </dgm:t>
    </dgm:pt>
    <dgm:pt modelId="{8B480E80-28B2-46FD-859D-5165F4936618}" type="sibTrans" cxnId="{B3CF54B4-D13C-4E7E-9BFF-AE52B486AF6E}">
      <dgm:prSet/>
      <dgm:spPr/>
      <dgm:t>
        <a:bodyPr/>
        <a:lstStyle/>
        <a:p>
          <a:endParaRPr lang="ru-RU" dirty="0"/>
        </a:p>
      </dgm:t>
    </dgm:pt>
    <dgm:pt modelId="{1E0BCD17-6525-4476-9964-7920736A2B99}" type="pres">
      <dgm:prSet presAssocID="{7E536366-B922-4F5F-A74B-7D4ACB25EC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2AC89A-3E2A-4C80-B296-7F98CA4AA033}" type="pres">
      <dgm:prSet presAssocID="{6A472DA9-2AF3-4064-A560-0371085081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6D56B-C865-448E-B0E6-1E2A37A0A515}" type="pres">
      <dgm:prSet presAssocID="{53632E3F-5F74-4531-89C8-AF0192710C6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1AADDB9-89E9-435E-AC39-B9A016F3CEEE}" type="pres">
      <dgm:prSet presAssocID="{53632E3F-5F74-4531-89C8-AF0192710C6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F7A3C6C-5A0B-49DC-8736-DF59A41B3623}" type="pres">
      <dgm:prSet presAssocID="{E9B59570-9C9C-491E-A883-D9C8B225DA1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90D70-9726-4F81-9346-D4B7256C43C3}" type="pres">
      <dgm:prSet presAssocID="{E2897D0B-674B-4676-BC99-C26FDE40C3D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6B45478-5B03-4021-83BC-E8349536DC1A}" type="pres">
      <dgm:prSet presAssocID="{E2897D0B-674B-4676-BC99-C26FDE40C3D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A91AD10-094C-4A6C-B9B6-FB622B1CFE4E}" type="pres">
      <dgm:prSet presAssocID="{7E3345B0-F551-4A06-81CA-9F05143F5A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4013F-1A1C-41FF-8100-144FAB89AEDF}" type="pres">
      <dgm:prSet presAssocID="{FD5FA25B-683E-4601-B21F-76029F43F01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07DC8A1-A8D6-45C7-9F04-869141F58DE5}" type="pres">
      <dgm:prSet presAssocID="{FD5FA25B-683E-4601-B21F-76029F43F01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C658C85-F7D2-466D-8F9F-3DD7484CCD7A}" type="pres">
      <dgm:prSet presAssocID="{4DB9A14D-B291-411C-820D-8BF4377707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6911F-A42D-4AE6-9249-8A4F9C7787ED}" type="pres">
      <dgm:prSet presAssocID="{6068FD2A-7B16-42AE-B394-DA84C5444703}" presName="sibTrans" presStyleLbl="sibTrans2D1" presStyleIdx="3" presStyleCnt="5"/>
      <dgm:spPr/>
      <dgm:t>
        <a:bodyPr/>
        <a:lstStyle/>
        <a:p>
          <a:endParaRPr lang="ru-RU"/>
        </a:p>
      </dgm:t>
    </dgm:pt>
    <dgm:pt modelId="{9B178662-C869-44E4-AED3-DE658F18BE54}" type="pres">
      <dgm:prSet presAssocID="{6068FD2A-7B16-42AE-B394-DA84C5444703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70F9E15-0FD5-47CF-9000-EA26C5E0A755}" type="pres">
      <dgm:prSet presAssocID="{C41B846D-84EB-4857-9086-2A1478C70A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28E5E-D71C-429E-B50A-7DD574773FDB}" type="pres">
      <dgm:prSet presAssocID="{8B480E80-28B2-46FD-859D-5165F493661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D2B8AFB-46E8-4A3A-8D66-867E4E9A8156}" type="pres">
      <dgm:prSet presAssocID="{8B480E80-28B2-46FD-859D-5165F4936618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1565E14-01E0-4CBF-92D9-55B9863F99F0}" type="presOf" srcId="{E2897D0B-674B-4676-BC99-C26FDE40C3D4}" destId="{66B45478-5B03-4021-83BC-E8349536DC1A}" srcOrd="1" destOrd="0" presId="urn:microsoft.com/office/officeart/2005/8/layout/cycle2"/>
    <dgm:cxn modelId="{7B5A4197-28DA-49DD-B3B2-28D890E797E7}" srcId="{7E536366-B922-4F5F-A74B-7D4ACB25EC77}" destId="{4DB9A14D-B291-411C-820D-8BF437770725}" srcOrd="3" destOrd="0" parTransId="{A75F477E-A6DE-4759-AB06-8FD8E7610B57}" sibTransId="{6068FD2A-7B16-42AE-B394-DA84C5444703}"/>
    <dgm:cxn modelId="{BA9A5599-9BED-4FAC-AEB1-2FA5ED74244E}" type="presOf" srcId="{8B480E80-28B2-46FD-859D-5165F4936618}" destId="{0D2B8AFB-46E8-4A3A-8D66-867E4E9A8156}" srcOrd="1" destOrd="0" presId="urn:microsoft.com/office/officeart/2005/8/layout/cycle2"/>
    <dgm:cxn modelId="{37C627DD-8889-498B-BC59-09F66BAA80DF}" type="presOf" srcId="{53632E3F-5F74-4531-89C8-AF0192710C69}" destId="{2886D56B-C865-448E-B0E6-1E2A37A0A515}" srcOrd="0" destOrd="0" presId="urn:microsoft.com/office/officeart/2005/8/layout/cycle2"/>
    <dgm:cxn modelId="{88C9D983-84C0-4188-B886-12C5CC304BBE}" type="presOf" srcId="{C41B846D-84EB-4857-9086-2A1478C70A37}" destId="{770F9E15-0FD5-47CF-9000-EA26C5E0A755}" srcOrd="0" destOrd="0" presId="urn:microsoft.com/office/officeart/2005/8/layout/cycle2"/>
    <dgm:cxn modelId="{B6F789EB-F2DC-4780-BF28-D6678BE4DF55}" srcId="{7E536366-B922-4F5F-A74B-7D4ACB25EC77}" destId="{E9B59570-9C9C-491E-A883-D9C8B225DA11}" srcOrd="1" destOrd="0" parTransId="{2BA7C76F-1953-4B9F-A7E1-1DE75895B9C6}" sibTransId="{E2897D0B-674B-4676-BC99-C26FDE40C3D4}"/>
    <dgm:cxn modelId="{E6E65B64-BAF2-4C43-ADAF-3BE793D54A93}" type="presOf" srcId="{6A472DA9-2AF3-4064-A560-037108508142}" destId="{A92AC89A-3E2A-4C80-B296-7F98CA4AA033}" srcOrd="0" destOrd="0" presId="urn:microsoft.com/office/officeart/2005/8/layout/cycle2"/>
    <dgm:cxn modelId="{0E9AEEEE-87C0-492F-AFBC-D175BB75F813}" type="presOf" srcId="{53632E3F-5F74-4531-89C8-AF0192710C69}" destId="{71AADDB9-89E9-435E-AC39-B9A016F3CEEE}" srcOrd="1" destOrd="0" presId="urn:microsoft.com/office/officeart/2005/8/layout/cycle2"/>
    <dgm:cxn modelId="{BF7164E8-EBCC-45C7-BBB9-081B1042F145}" type="presOf" srcId="{E2897D0B-674B-4676-BC99-C26FDE40C3D4}" destId="{B7890D70-9726-4F81-9346-D4B7256C43C3}" srcOrd="0" destOrd="0" presId="urn:microsoft.com/office/officeart/2005/8/layout/cycle2"/>
    <dgm:cxn modelId="{44868252-95DB-4E27-9EC3-83F209977714}" type="presOf" srcId="{8B480E80-28B2-46FD-859D-5165F4936618}" destId="{2EC28E5E-D71C-429E-B50A-7DD574773FDB}" srcOrd="0" destOrd="0" presId="urn:microsoft.com/office/officeart/2005/8/layout/cycle2"/>
    <dgm:cxn modelId="{BBD2BF11-D5BC-43AD-B292-B589EEA58AFC}" srcId="{7E536366-B922-4F5F-A74B-7D4ACB25EC77}" destId="{6A472DA9-2AF3-4064-A560-037108508142}" srcOrd="0" destOrd="0" parTransId="{1A1C8CE9-9568-463D-8211-04A7B59B67E2}" sibTransId="{53632E3F-5F74-4531-89C8-AF0192710C69}"/>
    <dgm:cxn modelId="{9AF4BBEC-0238-4BD0-B152-148B37EEC083}" type="presOf" srcId="{7E3345B0-F551-4A06-81CA-9F05143F5AEF}" destId="{9A91AD10-094C-4A6C-B9B6-FB622B1CFE4E}" srcOrd="0" destOrd="0" presId="urn:microsoft.com/office/officeart/2005/8/layout/cycle2"/>
    <dgm:cxn modelId="{B3CF54B4-D13C-4E7E-9BFF-AE52B486AF6E}" srcId="{7E536366-B922-4F5F-A74B-7D4ACB25EC77}" destId="{C41B846D-84EB-4857-9086-2A1478C70A37}" srcOrd="4" destOrd="0" parTransId="{9D131BFA-AE2B-43DF-A461-B766C70B0A8B}" sibTransId="{8B480E80-28B2-46FD-859D-5165F4936618}"/>
    <dgm:cxn modelId="{5CC40DB3-82C4-4F05-887D-C17B2E628ED3}" type="presOf" srcId="{6068FD2A-7B16-42AE-B394-DA84C5444703}" destId="{07D6911F-A42D-4AE6-9249-8A4F9C7787ED}" srcOrd="0" destOrd="0" presId="urn:microsoft.com/office/officeart/2005/8/layout/cycle2"/>
    <dgm:cxn modelId="{60A39F36-7FE4-4A34-BCD9-5323061D23A2}" srcId="{7E536366-B922-4F5F-A74B-7D4ACB25EC77}" destId="{7E3345B0-F551-4A06-81CA-9F05143F5AEF}" srcOrd="2" destOrd="0" parTransId="{C76F0999-C83E-4944-BDBF-EFDD55EFE59A}" sibTransId="{FD5FA25B-683E-4601-B21F-76029F43F011}"/>
    <dgm:cxn modelId="{31A1ADA8-67F0-40FB-952A-55C0DCFABE88}" type="presOf" srcId="{FD5FA25B-683E-4601-B21F-76029F43F011}" destId="{3344013F-1A1C-41FF-8100-144FAB89AEDF}" srcOrd="0" destOrd="0" presId="urn:microsoft.com/office/officeart/2005/8/layout/cycle2"/>
    <dgm:cxn modelId="{EEE6E056-991F-4A3E-9CD3-DCFF9F0025A1}" type="presOf" srcId="{7E536366-B922-4F5F-A74B-7D4ACB25EC77}" destId="{1E0BCD17-6525-4476-9964-7920736A2B99}" srcOrd="0" destOrd="0" presId="urn:microsoft.com/office/officeart/2005/8/layout/cycle2"/>
    <dgm:cxn modelId="{DDF22600-5D60-4C3C-868D-28625433056D}" type="presOf" srcId="{6068FD2A-7B16-42AE-B394-DA84C5444703}" destId="{9B178662-C869-44E4-AED3-DE658F18BE54}" srcOrd="1" destOrd="0" presId="urn:microsoft.com/office/officeart/2005/8/layout/cycle2"/>
    <dgm:cxn modelId="{747ABD77-D083-4613-91F6-69F3EC24088C}" type="presOf" srcId="{E9B59570-9C9C-491E-A883-D9C8B225DA11}" destId="{6F7A3C6C-5A0B-49DC-8736-DF59A41B3623}" srcOrd="0" destOrd="0" presId="urn:microsoft.com/office/officeart/2005/8/layout/cycle2"/>
    <dgm:cxn modelId="{9FB806DF-4D3A-4C2A-9803-30C980A8C857}" type="presOf" srcId="{4DB9A14D-B291-411C-820D-8BF437770725}" destId="{CC658C85-F7D2-466D-8F9F-3DD7484CCD7A}" srcOrd="0" destOrd="0" presId="urn:microsoft.com/office/officeart/2005/8/layout/cycle2"/>
    <dgm:cxn modelId="{131682C4-17DA-47E0-87E0-EB3AEBD17621}" type="presOf" srcId="{FD5FA25B-683E-4601-B21F-76029F43F011}" destId="{D07DC8A1-A8D6-45C7-9F04-869141F58DE5}" srcOrd="1" destOrd="0" presId="urn:microsoft.com/office/officeart/2005/8/layout/cycle2"/>
    <dgm:cxn modelId="{5C3A1308-6896-43CA-A286-3ABBE332A149}" type="presParOf" srcId="{1E0BCD17-6525-4476-9964-7920736A2B99}" destId="{A92AC89A-3E2A-4C80-B296-7F98CA4AA033}" srcOrd="0" destOrd="0" presId="urn:microsoft.com/office/officeart/2005/8/layout/cycle2"/>
    <dgm:cxn modelId="{4E06491F-AF14-4BCF-8D94-E7DD09FC1994}" type="presParOf" srcId="{1E0BCD17-6525-4476-9964-7920736A2B99}" destId="{2886D56B-C865-448E-B0E6-1E2A37A0A515}" srcOrd="1" destOrd="0" presId="urn:microsoft.com/office/officeart/2005/8/layout/cycle2"/>
    <dgm:cxn modelId="{28C55287-3C6E-42D6-B2C9-A67E476D4BCC}" type="presParOf" srcId="{2886D56B-C865-448E-B0E6-1E2A37A0A515}" destId="{71AADDB9-89E9-435E-AC39-B9A016F3CEEE}" srcOrd="0" destOrd="0" presId="urn:microsoft.com/office/officeart/2005/8/layout/cycle2"/>
    <dgm:cxn modelId="{ED3972A2-FAED-42D3-88AE-6D01EB97F41A}" type="presParOf" srcId="{1E0BCD17-6525-4476-9964-7920736A2B99}" destId="{6F7A3C6C-5A0B-49DC-8736-DF59A41B3623}" srcOrd="2" destOrd="0" presId="urn:microsoft.com/office/officeart/2005/8/layout/cycle2"/>
    <dgm:cxn modelId="{2A29FD09-0003-4B2F-9AF7-FDFA00FE2ABA}" type="presParOf" srcId="{1E0BCD17-6525-4476-9964-7920736A2B99}" destId="{B7890D70-9726-4F81-9346-D4B7256C43C3}" srcOrd="3" destOrd="0" presId="urn:microsoft.com/office/officeart/2005/8/layout/cycle2"/>
    <dgm:cxn modelId="{5C4404E1-F966-40B0-A482-8A48A82F7EAB}" type="presParOf" srcId="{B7890D70-9726-4F81-9346-D4B7256C43C3}" destId="{66B45478-5B03-4021-83BC-E8349536DC1A}" srcOrd="0" destOrd="0" presId="urn:microsoft.com/office/officeart/2005/8/layout/cycle2"/>
    <dgm:cxn modelId="{B5AD192F-A472-4AA0-A5A1-F26E74214F5C}" type="presParOf" srcId="{1E0BCD17-6525-4476-9964-7920736A2B99}" destId="{9A91AD10-094C-4A6C-B9B6-FB622B1CFE4E}" srcOrd="4" destOrd="0" presId="urn:microsoft.com/office/officeart/2005/8/layout/cycle2"/>
    <dgm:cxn modelId="{642284DC-70CE-4493-9DF3-C76DAAFC73D0}" type="presParOf" srcId="{1E0BCD17-6525-4476-9964-7920736A2B99}" destId="{3344013F-1A1C-41FF-8100-144FAB89AEDF}" srcOrd="5" destOrd="0" presId="urn:microsoft.com/office/officeart/2005/8/layout/cycle2"/>
    <dgm:cxn modelId="{4FA5149A-645F-4641-8F6A-A85DB51BD562}" type="presParOf" srcId="{3344013F-1A1C-41FF-8100-144FAB89AEDF}" destId="{D07DC8A1-A8D6-45C7-9F04-869141F58DE5}" srcOrd="0" destOrd="0" presId="urn:microsoft.com/office/officeart/2005/8/layout/cycle2"/>
    <dgm:cxn modelId="{AF52BE77-E0E6-4D6E-923C-805C6B899594}" type="presParOf" srcId="{1E0BCD17-6525-4476-9964-7920736A2B99}" destId="{CC658C85-F7D2-466D-8F9F-3DD7484CCD7A}" srcOrd="6" destOrd="0" presId="urn:microsoft.com/office/officeart/2005/8/layout/cycle2"/>
    <dgm:cxn modelId="{4F6851BA-C400-4D2A-AFAE-CC7FC2BF6D45}" type="presParOf" srcId="{1E0BCD17-6525-4476-9964-7920736A2B99}" destId="{07D6911F-A42D-4AE6-9249-8A4F9C7787ED}" srcOrd="7" destOrd="0" presId="urn:microsoft.com/office/officeart/2005/8/layout/cycle2"/>
    <dgm:cxn modelId="{02F0FE74-C27A-4ECE-B507-A4F8067D51A9}" type="presParOf" srcId="{07D6911F-A42D-4AE6-9249-8A4F9C7787ED}" destId="{9B178662-C869-44E4-AED3-DE658F18BE54}" srcOrd="0" destOrd="0" presId="urn:microsoft.com/office/officeart/2005/8/layout/cycle2"/>
    <dgm:cxn modelId="{5C29B552-87E8-45C3-80CC-1D7E3A9329FF}" type="presParOf" srcId="{1E0BCD17-6525-4476-9964-7920736A2B99}" destId="{770F9E15-0FD5-47CF-9000-EA26C5E0A755}" srcOrd="8" destOrd="0" presId="urn:microsoft.com/office/officeart/2005/8/layout/cycle2"/>
    <dgm:cxn modelId="{8C3CDE1C-2352-4226-8D4C-2E76A584A7EE}" type="presParOf" srcId="{1E0BCD17-6525-4476-9964-7920736A2B99}" destId="{2EC28E5E-D71C-429E-B50A-7DD574773FDB}" srcOrd="9" destOrd="0" presId="urn:microsoft.com/office/officeart/2005/8/layout/cycle2"/>
    <dgm:cxn modelId="{DE318508-FDF9-47A4-A8E4-03A1C40319C7}" type="presParOf" srcId="{2EC28E5E-D71C-429E-B50A-7DD574773FDB}" destId="{0D2B8AFB-46E8-4A3A-8D66-867E4E9A81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AC89A-3E2A-4C80-B296-7F98CA4AA033}">
      <dsp:nvSpPr>
        <dsp:cNvPr id="0" name=""/>
        <dsp:cNvSpPr/>
      </dsp:nvSpPr>
      <dsp:spPr>
        <a:xfrm>
          <a:off x="2791716" y="1442"/>
          <a:ext cx="1617367" cy="1617367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жиры</a:t>
          </a:r>
          <a:endParaRPr lang="ru-RU" sz="2000" kern="1200" dirty="0"/>
        </a:p>
      </dsp:txBody>
      <dsp:txXfrm>
        <a:off x="3028574" y="238300"/>
        <a:ext cx="1143651" cy="1143651"/>
      </dsp:txXfrm>
    </dsp:sp>
    <dsp:sp modelId="{2886D56B-C865-448E-B0E6-1E2A37A0A515}">
      <dsp:nvSpPr>
        <dsp:cNvPr id="0" name=""/>
        <dsp:cNvSpPr/>
      </dsp:nvSpPr>
      <dsp:spPr>
        <a:xfrm rot="2160000">
          <a:off x="4358188" y="1244283"/>
          <a:ext cx="430869" cy="545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370531" y="1315466"/>
        <a:ext cx="301608" cy="327517"/>
      </dsp:txXfrm>
    </dsp:sp>
    <dsp:sp modelId="{6F7A3C6C-5A0B-49DC-8736-DF59A41B3623}">
      <dsp:nvSpPr>
        <dsp:cNvPr id="0" name=""/>
        <dsp:cNvSpPr/>
      </dsp:nvSpPr>
      <dsp:spPr>
        <a:xfrm>
          <a:off x="4757893" y="1429954"/>
          <a:ext cx="1617367" cy="161736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углеводы</a:t>
          </a:r>
          <a:endParaRPr lang="ru-RU" sz="2000" kern="1200" dirty="0"/>
        </a:p>
      </dsp:txBody>
      <dsp:txXfrm>
        <a:off x="4994751" y="1666812"/>
        <a:ext cx="1143651" cy="1143651"/>
      </dsp:txXfrm>
    </dsp:sp>
    <dsp:sp modelId="{B7890D70-9726-4F81-9346-D4B7256C43C3}">
      <dsp:nvSpPr>
        <dsp:cNvPr id="0" name=""/>
        <dsp:cNvSpPr/>
      </dsp:nvSpPr>
      <dsp:spPr>
        <a:xfrm rot="6480000">
          <a:off x="4979404" y="3109799"/>
          <a:ext cx="430869" cy="545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5064006" y="3157504"/>
        <a:ext cx="301608" cy="327517"/>
      </dsp:txXfrm>
    </dsp:sp>
    <dsp:sp modelId="{9A91AD10-094C-4A6C-B9B6-FB622B1CFE4E}">
      <dsp:nvSpPr>
        <dsp:cNvPr id="0" name=""/>
        <dsp:cNvSpPr/>
      </dsp:nvSpPr>
      <dsp:spPr>
        <a:xfrm>
          <a:off x="4006880" y="3741333"/>
          <a:ext cx="1617367" cy="1617367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овощи</a:t>
          </a:r>
          <a:endParaRPr lang="ru-RU" sz="2000" kern="1200" dirty="0"/>
        </a:p>
      </dsp:txBody>
      <dsp:txXfrm>
        <a:off x="4243738" y="3978191"/>
        <a:ext cx="1143651" cy="1143651"/>
      </dsp:txXfrm>
    </dsp:sp>
    <dsp:sp modelId="{3344013F-1A1C-41FF-8100-144FAB89AEDF}">
      <dsp:nvSpPr>
        <dsp:cNvPr id="0" name=""/>
        <dsp:cNvSpPr/>
      </dsp:nvSpPr>
      <dsp:spPr>
        <a:xfrm rot="10800000">
          <a:off x="3397159" y="4277086"/>
          <a:ext cx="430869" cy="545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3526420" y="4386258"/>
        <a:ext cx="301608" cy="327517"/>
      </dsp:txXfrm>
    </dsp:sp>
    <dsp:sp modelId="{CC658C85-F7D2-466D-8F9F-3DD7484CCD7A}">
      <dsp:nvSpPr>
        <dsp:cNvPr id="0" name=""/>
        <dsp:cNvSpPr/>
      </dsp:nvSpPr>
      <dsp:spPr>
        <a:xfrm>
          <a:off x="1576552" y="3741333"/>
          <a:ext cx="1617367" cy="1617367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фрукты</a:t>
          </a:r>
          <a:endParaRPr lang="ru-RU" sz="2000" kern="1200" dirty="0"/>
        </a:p>
      </dsp:txBody>
      <dsp:txXfrm>
        <a:off x="1813410" y="3978191"/>
        <a:ext cx="1143651" cy="1143651"/>
      </dsp:txXfrm>
    </dsp:sp>
    <dsp:sp modelId="{07D6911F-A42D-4AE6-9249-8A4F9C7787ED}">
      <dsp:nvSpPr>
        <dsp:cNvPr id="0" name=""/>
        <dsp:cNvSpPr/>
      </dsp:nvSpPr>
      <dsp:spPr>
        <a:xfrm rot="15120000">
          <a:off x="1798062" y="3132994"/>
          <a:ext cx="430869" cy="545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10800000">
        <a:off x="1882664" y="3303633"/>
        <a:ext cx="301608" cy="327517"/>
      </dsp:txXfrm>
    </dsp:sp>
    <dsp:sp modelId="{770F9E15-0FD5-47CF-9000-EA26C5E0A755}">
      <dsp:nvSpPr>
        <dsp:cNvPr id="0" name=""/>
        <dsp:cNvSpPr/>
      </dsp:nvSpPr>
      <dsp:spPr>
        <a:xfrm>
          <a:off x="825539" y="1429954"/>
          <a:ext cx="1617367" cy="1617367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белки</a:t>
          </a:r>
          <a:endParaRPr lang="ru-RU" sz="2000" kern="1200" dirty="0"/>
        </a:p>
      </dsp:txBody>
      <dsp:txXfrm>
        <a:off x="1062397" y="1666812"/>
        <a:ext cx="1143651" cy="1143651"/>
      </dsp:txXfrm>
    </dsp:sp>
    <dsp:sp modelId="{2EC28E5E-D71C-429E-B50A-7DD574773FDB}">
      <dsp:nvSpPr>
        <dsp:cNvPr id="0" name=""/>
        <dsp:cNvSpPr/>
      </dsp:nvSpPr>
      <dsp:spPr>
        <a:xfrm rot="19440000">
          <a:off x="2392011" y="1258619"/>
          <a:ext cx="430869" cy="545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404354" y="1405780"/>
        <a:ext cx="301608" cy="327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A8AB4-D01A-408E-BAA5-BB76A558951B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5F9FD-C23C-489F-8E20-23E5DC7BE8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1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F9FD-C23C-489F-8E20-23E5DC7BE86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50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F98E40-E450-4AB1-B338-BD97DAAC01FD}" type="datetimeFigureOut">
              <a:rPr lang="ru-RU" smtClean="0"/>
              <a:pPr/>
              <a:t>22.09.2016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FD10E5-D6A5-4CFE-8A7C-A2022783149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Самые полезные продукты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\60538616_1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МЕНЮ СПОРТСМЕНОВ: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301081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9641090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МЕНЮ ДЕТЕЙ: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ртинки по запросу МЕНЮ ДЕТЕЙ ШКОЛЬНОГО ВОЗРАСТА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028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346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rmarker.ru/p/allpic/25/5177-im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582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0784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072" y="836712"/>
            <a:ext cx="7772400" cy="1362456"/>
          </a:xfrm>
        </p:spPr>
        <p:txBody>
          <a:bodyPr/>
          <a:lstStyle/>
          <a:p>
            <a:r>
              <a:rPr lang="ru-RU" dirty="0" smtClean="0"/>
              <a:t>ЗАДАНИЕ НА ДОМ: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290120" cy="38206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СОСТАВЬТЕ МЕНЮ НА НЕДЕЛЮ  ВСЕЙ СЕМЬЁЙ!</a:t>
            </a:r>
          </a:p>
          <a:p>
            <a:pPr algn="ctr"/>
            <a:endParaRPr lang="ru-RU" sz="4000" dirty="0" smtClean="0"/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693799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Презентацию подготовила учитель начальных классов</a:t>
            </a:r>
          </a:p>
          <a:p>
            <a:pPr algn="ctr">
              <a:buNone/>
            </a:pPr>
            <a:r>
              <a:rPr lang="ru-RU" sz="4000" dirty="0" smtClean="0"/>
              <a:t>ГБОУ школы-интерната №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/>
              <a:t> </a:t>
            </a:r>
            <a:r>
              <a:rPr lang="ru-RU" sz="4000" dirty="0" smtClean="0"/>
              <a:t>г. Сочи</a:t>
            </a:r>
          </a:p>
          <a:p>
            <a:pPr algn="ctr">
              <a:buNone/>
            </a:pPr>
            <a:r>
              <a:rPr lang="ru-RU" sz="4000" b="1" dirty="0" smtClean="0"/>
              <a:t>ЗАВЬЯЛОВА  ЖАННА ГЕННАДЬЕВНА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Питание человека должно быть полноценным.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39552" y="5373216"/>
            <a:ext cx="8229600" cy="115212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пище должны содержаться полезные вещества: белки, жиры, углеводы, витамины и </a:t>
            </a: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минеральные вещества.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958619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08720"/>
            <a:ext cx="5754216" cy="43156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71600" y="692696"/>
          <a:ext cx="7200800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851648" cy="905272"/>
          </a:xfrm>
        </p:spPr>
        <p:txBody>
          <a:bodyPr>
            <a:normAutofit/>
          </a:bodyPr>
          <a:lstStyle/>
          <a:p>
            <a:pPr algn="l"/>
            <a:r>
              <a:rPr lang="ru-RU" sz="1200" dirty="0" smtClean="0"/>
              <a:t>П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016223"/>
          </a:xfrm>
        </p:spPr>
        <p:txBody>
          <a:bodyPr/>
          <a:lstStyle/>
          <a:p>
            <a:r>
              <a:rPr lang="ru-RU" dirty="0" smtClean="0"/>
              <a:t>Наиболее богаты белками: мясо, рыба, яйца и молочные продукты. </a:t>
            </a:r>
            <a:r>
              <a:rPr lang="ru-RU" b="1" dirty="0" smtClean="0"/>
              <a:t>Белки </a:t>
            </a:r>
            <a:r>
              <a:rPr lang="ru-RU" dirty="0" smtClean="0"/>
              <a:t>являются строительным материалом для мышц и тканей внутренних органов.</a:t>
            </a:r>
          </a:p>
          <a:p>
            <a:endParaRPr lang="ru-RU" dirty="0"/>
          </a:p>
        </p:txBody>
      </p:sp>
      <p:pic>
        <p:nvPicPr>
          <p:cNvPr id="1027" name="Picture 3" descr="D:\картинки\mj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5452">
            <a:off x="1192723" y="2091853"/>
            <a:ext cx="2822200" cy="1621061"/>
          </a:xfrm>
          <a:prstGeom prst="rect">
            <a:avLst/>
          </a:prstGeom>
          <a:noFill/>
        </p:spPr>
      </p:pic>
      <p:pic>
        <p:nvPicPr>
          <p:cNvPr id="1028" name="Picture 4" descr="D:\картинки\article_image-image-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4320480" cy="2986211"/>
          </a:xfrm>
          <a:prstGeom prst="rect">
            <a:avLst/>
          </a:prstGeom>
          <a:noFill/>
        </p:spPr>
      </p:pic>
      <p:pic>
        <p:nvPicPr>
          <p:cNvPr id="1026" name="Picture 2" descr="D:\картинки\39772c35-24ac-450b-b6bf-dbd8c60e8a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628800"/>
            <a:ext cx="3059832" cy="1728192"/>
          </a:xfrm>
          <a:prstGeom prst="rect">
            <a:avLst/>
          </a:prstGeom>
          <a:noFill/>
        </p:spPr>
      </p:pic>
      <p:pic>
        <p:nvPicPr>
          <p:cNvPr id="2" name="Picture 2" descr="D:\картинки\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65104"/>
            <a:ext cx="2736304" cy="20085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3681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Человеку необходимы полноценные </a:t>
            </a:r>
            <a:r>
              <a:rPr lang="ru-RU" b="1" dirty="0" smtClean="0"/>
              <a:t>жиры</a:t>
            </a:r>
            <a:r>
              <a:rPr lang="ru-RU" dirty="0" smtClean="0"/>
              <a:t> – сливочное и растительное масло.</a:t>
            </a:r>
            <a:endParaRPr lang="ru-RU" dirty="0"/>
          </a:p>
        </p:txBody>
      </p:sp>
      <p:pic>
        <p:nvPicPr>
          <p:cNvPr id="1026" name="Picture 2" descr="D:\картинки\3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215">
            <a:off x="4462101" y="2009625"/>
            <a:ext cx="4000297" cy="3474466"/>
          </a:xfrm>
          <a:prstGeom prst="rect">
            <a:avLst/>
          </a:prstGeom>
          <a:noFill/>
        </p:spPr>
      </p:pic>
      <p:pic>
        <p:nvPicPr>
          <p:cNvPr id="1027" name="Picture 3" descr="D:\картинки\p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5726">
            <a:off x="539552" y="1412776"/>
            <a:ext cx="4176464" cy="44685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440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А чтобы человек был энергичен, нужно использовать в пищу продукты, богатые </a:t>
            </a:r>
            <a:r>
              <a:rPr lang="ru-RU" b="1" dirty="0" smtClean="0"/>
              <a:t>углеводами, </a:t>
            </a:r>
            <a:r>
              <a:rPr lang="ru-RU" dirty="0" smtClean="0"/>
              <a:t>такие как хлеб, крупы, сахар, овощи и фрукты.</a:t>
            </a:r>
            <a:endParaRPr lang="ru-RU" dirty="0"/>
          </a:p>
        </p:txBody>
      </p:sp>
      <p:pic>
        <p:nvPicPr>
          <p:cNvPr id="1026" name="Picture 2" descr="D:\картинки\image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048000" cy="2448272"/>
          </a:xfrm>
          <a:prstGeom prst="rect">
            <a:avLst/>
          </a:prstGeom>
          <a:noFill/>
        </p:spPr>
      </p:pic>
      <p:pic>
        <p:nvPicPr>
          <p:cNvPr id="1027" name="Picture 3" descr="D:\картинки\ychnev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84784"/>
            <a:ext cx="2483768" cy="2916932"/>
          </a:xfrm>
          <a:prstGeom prst="rect">
            <a:avLst/>
          </a:prstGeom>
          <a:noFill/>
        </p:spPr>
      </p:pic>
      <p:pic>
        <p:nvPicPr>
          <p:cNvPr id="1028" name="Picture 4" descr="D:\картинки\sahar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72816"/>
            <a:ext cx="3240360" cy="2520279"/>
          </a:xfrm>
          <a:prstGeom prst="rect">
            <a:avLst/>
          </a:prstGeom>
          <a:noFill/>
        </p:spPr>
      </p:pic>
      <p:pic>
        <p:nvPicPr>
          <p:cNvPr id="1029" name="Picture 5" descr="D:\картинки\149379_image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93096"/>
            <a:ext cx="4981575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160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Необходимы человеку </a:t>
            </a:r>
            <a:r>
              <a:rPr lang="ru-RU" b="1" dirty="0" smtClean="0"/>
              <a:t>витамины и минеральные вещества. </a:t>
            </a:r>
            <a:r>
              <a:rPr lang="ru-RU" dirty="0" smtClean="0"/>
              <a:t>Эти вещества можно встретить в сливочном и растительном масле, яйцах, молоке и молочных продуктах, фруктах и овощах, а также в свежей зелени.</a:t>
            </a:r>
            <a:endParaRPr lang="ru-RU" dirty="0"/>
          </a:p>
        </p:txBody>
      </p:sp>
      <p:pic>
        <p:nvPicPr>
          <p:cNvPr id="1026" name="Picture 2" descr="D:\картинки\tradeboardNTrwF0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92896"/>
            <a:ext cx="2630864" cy="1710532"/>
          </a:xfrm>
          <a:prstGeom prst="rect">
            <a:avLst/>
          </a:prstGeom>
          <a:noFill/>
        </p:spPr>
      </p:pic>
      <p:pic>
        <p:nvPicPr>
          <p:cNvPr id="1029" name="Picture 5" descr="D:\картинки\149379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67488"/>
            <a:ext cx="2994844" cy="2290512"/>
          </a:xfrm>
          <a:prstGeom prst="rect">
            <a:avLst/>
          </a:prstGeom>
          <a:noFill/>
        </p:spPr>
      </p:pic>
      <p:pic>
        <p:nvPicPr>
          <p:cNvPr id="1030" name="Picture 6" descr="D:\картинки\39772c35-24ac-450b-b6bf-dbd8c60e8a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92896"/>
            <a:ext cx="2611187" cy="1730844"/>
          </a:xfrm>
          <a:prstGeom prst="rect">
            <a:avLst/>
          </a:prstGeom>
          <a:noFill/>
        </p:spPr>
      </p:pic>
      <p:pic>
        <p:nvPicPr>
          <p:cNvPr id="2" name="Picture 2" descr="D:\картинки\392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645024"/>
            <a:ext cx="2736304" cy="27890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15121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Больше всего полезных веществ в овощах и фруктах, поэтому они ежедневно должны присутствовать в нашем рационе.  </a:t>
            </a:r>
            <a:endParaRPr lang="ru-RU" dirty="0"/>
          </a:p>
        </p:txBody>
      </p:sp>
      <p:pic>
        <p:nvPicPr>
          <p:cNvPr id="2050" name="Picture 2" descr="D:\картинки\22e9b742c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112568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Вывод: из чего состоит наша пища?</a:t>
            </a:r>
            <a:endParaRPr lang="ru-RU" dirty="0"/>
          </a:p>
        </p:txBody>
      </p:sp>
      <p:pic>
        <p:nvPicPr>
          <p:cNvPr id="2050" name="Picture 2" descr="D:\картинки\5ff5808732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3"/>
            <a:ext cx="6192688" cy="51278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191</Words>
  <Application>Microsoft Office PowerPoint</Application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Самые полезные продукты</vt:lpstr>
      <vt:lpstr>Презентация PowerPoint</vt:lpstr>
      <vt:lpstr>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из чего состоит наша пища?</vt:lpstr>
      <vt:lpstr>МЕНЮ СПОРТСМЕНОВ:</vt:lpstr>
      <vt:lpstr>МЕНЮ ДЕТЕЙ:</vt:lpstr>
      <vt:lpstr>Презентация PowerPoint</vt:lpstr>
      <vt:lpstr>ЗАДАНИЕ НА ДОМ: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продукты</dc:title>
  <dc:creator>Пользователь Windows; ЖАННА</dc:creator>
  <cp:lastModifiedBy>User</cp:lastModifiedBy>
  <cp:revision>44</cp:revision>
  <dcterms:created xsi:type="dcterms:W3CDTF">2010-12-02T03:54:25Z</dcterms:created>
  <dcterms:modified xsi:type="dcterms:W3CDTF">2016-09-22T08:47:25Z</dcterms:modified>
</cp:coreProperties>
</file>